
<file path=[Content_Types].xml><?xml version="1.0" encoding="utf-8"?>
<Types xmlns="http://schemas.openxmlformats.org/package/2006/content-types">
  <Default Extension="fntdata" ContentType="application/x-fontdata"/>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48" r:id="rId1"/>
    <p:sldMasterId id="2147483675" r:id="rId2"/>
  </p:sldMasterIdLst>
  <p:notesMasterIdLst>
    <p:notesMasterId r:id="rId31"/>
  </p:notesMasterIdLst>
  <p:sldIdLst>
    <p:sldId id="256" r:id="rId3"/>
    <p:sldId id="257" r:id="rId4"/>
    <p:sldId id="258" r:id="rId5"/>
    <p:sldId id="259" r:id="rId6"/>
    <p:sldId id="260" r:id="rId7"/>
    <p:sldId id="261" r:id="rId8"/>
    <p:sldId id="262" r:id="rId9"/>
    <p:sldId id="263" r:id="rId10"/>
    <p:sldId id="264" r:id="rId11"/>
    <p:sldId id="265" r:id="rId12"/>
    <p:sldId id="266" r:id="rId13"/>
    <p:sldId id="267" r:id="rId14"/>
    <p:sldId id="268" r:id="rId15"/>
    <p:sldId id="269" r:id="rId16"/>
    <p:sldId id="270" r:id="rId17"/>
    <p:sldId id="271" r:id="rId18"/>
    <p:sldId id="272" r:id="rId19"/>
    <p:sldId id="273" r:id="rId20"/>
    <p:sldId id="274" r:id="rId21"/>
    <p:sldId id="275" r:id="rId22"/>
    <p:sldId id="276" r:id="rId23"/>
    <p:sldId id="277" r:id="rId24"/>
    <p:sldId id="278" r:id="rId25"/>
    <p:sldId id="279" r:id="rId26"/>
    <p:sldId id="280" r:id="rId27"/>
    <p:sldId id="281" r:id="rId28"/>
    <p:sldId id="282" r:id="rId29"/>
    <p:sldId id="283" r:id="rId30"/>
  </p:sldIdLst>
  <p:sldSz cx="9144000" cy="5143500" type="screen16x9"/>
  <p:notesSz cx="6858000" cy="9144000"/>
  <p:embeddedFontLst>
    <p:embeddedFont>
      <p:font typeface="Calibri" panose="020F0502020204030204" pitchFamily="34" charset="0"/>
      <p:regular r:id="rId32"/>
      <p:bold r:id="rId33"/>
      <p:italic r:id="rId34"/>
      <p:boldItalic r:id="rId35"/>
    </p:embeddedFont>
    <p:embeddedFont>
      <p:font typeface="Open Sans" panose="020B0606030504020204" pitchFamily="34" charset="0"/>
      <p:regular r:id="rId36"/>
      <p:bold r:id="rId37"/>
      <p:italic r:id="rId38"/>
      <p:boldItalic r:id="rId39"/>
    </p:embeddedFont>
    <p:embeddedFont>
      <p:font typeface="PT Sans" panose="020B0503020203020204" pitchFamily="34" charset="0"/>
      <p:regular r:id="rId40"/>
      <p:bold r:id="rId41"/>
      <p:italic r:id="rId42"/>
      <p:boldItalic r:id="rId43"/>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20">
          <p15:clr>
            <a:srgbClr val="000000"/>
          </p15:clr>
        </p15:guide>
        <p15:guide id="2" pos="2880">
          <p15:clr>
            <a:srgbClr val="000000"/>
          </p15:clr>
        </p15:guide>
      </p15:sldGuideLst>
    </p:ext>
    <p:ext uri="GoogleSlidesCustomDataVersion2">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r:id="rId48" roundtripDataSignature="AMtx7mhYYwBVx/sXsvsajE86wyCltcda7g=="/>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69F1AAF0-7A43-454C-9822-B1259B06A6F9}">
  <a:tblStyle styleId="{69F1AAF0-7A43-454C-9822-B1259B06A6F9}"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113" d="100"/>
          <a:sy n="113" d="100"/>
        </p:scale>
        <p:origin x="64" y="325"/>
      </p:cViewPr>
      <p:guideLst>
        <p:guide orient="horz" pos="162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font" Target="fonts/font8.fntdata"/><Relationship Id="rId21" Type="http://schemas.openxmlformats.org/officeDocument/2006/relationships/slide" Target="slides/slide19.xml"/><Relationship Id="rId34" Type="http://schemas.openxmlformats.org/officeDocument/2006/relationships/font" Target="fonts/font3.fntdata"/><Relationship Id="rId42" Type="http://schemas.openxmlformats.org/officeDocument/2006/relationships/font" Target="fonts/font11.fntdata"/><Relationship Id="rId50" Type="http://schemas.openxmlformats.org/officeDocument/2006/relationships/viewProps" Target="viewProps.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font" Target="fonts/font1.fntdata"/><Relationship Id="rId37" Type="http://schemas.openxmlformats.org/officeDocument/2006/relationships/font" Target="fonts/font6.fntdata"/><Relationship Id="rId40" Type="http://schemas.openxmlformats.org/officeDocument/2006/relationships/font" Target="fonts/font9.fntdata"/><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font" Target="fonts/font5.fntdata"/><Relationship Id="rId49" Type="http://schemas.openxmlformats.org/officeDocument/2006/relationships/presProps" Target="pres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notesMaster" Target="notesMasters/notesMaster1.xml"/><Relationship Id="rId52" Type="http://schemas.openxmlformats.org/officeDocument/2006/relationships/tableStyles" Target="tableStyle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font" Target="fonts/font4.fntdata"/><Relationship Id="rId43" Type="http://schemas.openxmlformats.org/officeDocument/2006/relationships/font" Target="fonts/font12.fntdata"/><Relationship Id="rId48" Type="http://customschemas.google.com/relationships/presentationmetadata" Target="metadata"/><Relationship Id="rId8" Type="http://schemas.openxmlformats.org/officeDocument/2006/relationships/slide" Target="slides/slide6.xml"/><Relationship Id="rId51" Type="http://schemas.openxmlformats.org/officeDocument/2006/relationships/theme" Target="theme/theme1.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font" Target="fonts/font2.fntdata"/><Relationship Id="rId38" Type="http://schemas.openxmlformats.org/officeDocument/2006/relationships/font" Target="fonts/font7.fntdata"/><Relationship Id="rId20" Type="http://schemas.openxmlformats.org/officeDocument/2006/relationships/slide" Target="slides/slide18.xml"/><Relationship Id="rId41" Type="http://schemas.openxmlformats.org/officeDocument/2006/relationships/font" Target="fonts/font10.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marR="0" lvl="0"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1pPr>
            <a:lvl2pPr marL="914400" marR="0" lvl="1"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2pPr>
            <a:lvl3pPr marL="1371600" marR="0" lvl="2"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3pPr>
            <a:lvl4pPr marL="1828800" marR="0" lvl="3"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4pPr>
            <a:lvl5pPr marL="2286000" marR="0" lvl="4"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5pPr>
            <a:lvl6pPr marL="2743200" marR="0" lvl="5"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6pPr>
            <a:lvl7pPr marL="3200400" marR="0" lvl="6"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7pPr>
            <a:lvl8pPr marL="3657600" marR="0" lvl="7"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8pPr>
            <a:lvl9pPr marL="4114800" marR="0" lvl="8"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0"/>
        <p:cNvGrpSpPr/>
        <p:nvPr/>
      </p:nvGrpSpPr>
      <p:grpSpPr>
        <a:xfrm>
          <a:off x="0" y="0"/>
          <a:ext cx="0" cy="0"/>
          <a:chOff x="0" y="0"/>
          <a:chExt cx="0" cy="0"/>
        </a:xfrm>
      </p:grpSpPr>
      <p:sp>
        <p:nvSpPr>
          <p:cNvPr id="261" name="Google Shape;261;p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62" name="Google Shape;262;p1:notes"/>
          <p:cNvSpPr txBox="1">
            <a:spLocks noGrp="1"/>
          </p:cNvSpPr>
          <p:nvPr>
            <p:ph type="body" idx="1"/>
          </p:nvPr>
        </p:nvSpPr>
        <p:spPr>
          <a:xfrm>
            <a:off x="686421" y="4344025"/>
            <a:ext cx="5485158" cy="4114488"/>
          </a:xfrm>
          <a:prstGeom prst="rect">
            <a:avLst/>
          </a:prstGeom>
          <a:noFill/>
          <a:ln>
            <a:noFill/>
          </a:ln>
        </p:spPr>
        <p:txBody>
          <a:bodyPr spcFirstLastPara="1" wrap="square" lIns="89700" tIns="44825" rIns="89700" bIns="44825" anchor="t" anchorCtr="0">
            <a:noAutofit/>
          </a:bodyPr>
          <a:lstStyle/>
          <a:p>
            <a:pPr marL="0" lvl="0" indent="0" algn="l" rtl="0">
              <a:lnSpc>
                <a:spcPct val="100000"/>
              </a:lnSpc>
              <a:spcBef>
                <a:spcPts val="0"/>
              </a:spcBef>
              <a:spcAft>
                <a:spcPts val="0"/>
              </a:spcAft>
              <a:buSzPts val="1100"/>
              <a:buNone/>
            </a:pPr>
            <a:endParaRPr dirty="0"/>
          </a:p>
        </p:txBody>
      </p:sp>
      <p:sp>
        <p:nvSpPr>
          <p:cNvPr id="263" name="Google Shape;263;p1:notes"/>
          <p:cNvSpPr txBox="1">
            <a:spLocks noGrp="1"/>
          </p:cNvSpPr>
          <p:nvPr>
            <p:ph type="sldNum" idx="12"/>
          </p:nvPr>
        </p:nvSpPr>
        <p:spPr>
          <a:xfrm>
            <a:off x="3884027" y="8684926"/>
            <a:ext cx="2972421" cy="457513"/>
          </a:xfrm>
          <a:prstGeom prst="rect">
            <a:avLst/>
          </a:prstGeom>
          <a:noFill/>
          <a:ln>
            <a:noFill/>
          </a:ln>
        </p:spPr>
        <p:txBody>
          <a:bodyPr spcFirstLastPara="1" wrap="square" lIns="89700" tIns="44825" rIns="89700" bIns="44825"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1</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1"/>
        <p:cNvGrpSpPr/>
        <p:nvPr/>
      </p:nvGrpSpPr>
      <p:grpSpPr>
        <a:xfrm>
          <a:off x="0" y="0"/>
          <a:ext cx="0" cy="0"/>
          <a:chOff x="0" y="0"/>
          <a:chExt cx="0" cy="0"/>
        </a:xfrm>
      </p:grpSpPr>
      <p:sp>
        <p:nvSpPr>
          <p:cNvPr id="272" name="Google Shape;272;g17e23291adf_0_907: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50800" lvl="0" indent="0" algn="l" rtl="0">
              <a:lnSpc>
                <a:spcPct val="90000"/>
              </a:lnSpc>
              <a:spcBef>
                <a:spcPts val="0"/>
              </a:spcBef>
              <a:spcAft>
                <a:spcPts val="0"/>
              </a:spcAft>
              <a:buSzPts val="1400"/>
              <a:buNone/>
            </a:pPr>
            <a:endParaRPr dirty="0"/>
          </a:p>
        </p:txBody>
      </p:sp>
      <p:sp>
        <p:nvSpPr>
          <p:cNvPr id="273" name="Google Shape;273;g17e23291adf_0_90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9"/>
        <p:cNvGrpSpPr/>
        <p:nvPr/>
      </p:nvGrpSpPr>
      <p:grpSpPr>
        <a:xfrm>
          <a:off x="0" y="0"/>
          <a:ext cx="0" cy="0"/>
          <a:chOff x="0" y="0"/>
          <a:chExt cx="0" cy="0"/>
        </a:xfrm>
      </p:grpSpPr>
      <p:sp>
        <p:nvSpPr>
          <p:cNvPr id="280" name="Google Shape;280;g17e2eb79090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281" name="Google Shape;281;g17e2eb79090_0_0: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dirty="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6"/>
        <p:cNvGrpSpPr/>
        <p:nvPr/>
      </p:nvGrpSpPr>
      <p:grpSpPr>
        <a:xfrm>
          <a:off x="0" y="0"/>
          <a:ext cx="0" cy="0"/>
          <a:chOff x="0" y="0"/>
          <a:chExt cx="0" cy="0"/>
        </a:xfrm>
      </p:grpSpPr>
      <p:sp>
        <p:nvSpPr>
          <p:cNvPr id="287" name="Google Shape;287;g17e23291adf_0_949: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88" name="Google Shape;288;g17e23291adf_0_949: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289" name="Google Shape;289;g17e23291adf_0_949: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4</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4"/>
        <p:cNvGrpSpPr/>
        <p:nvPr/>
      </p:nvGrpSpPr>
      <p:grpSpPr>
        <a:xfrm>
          <a:off x="0" y="0"/>
          <a:ext cx="0" cy="0"/>
          <a:chOff x="0" y="0"/>
          <a:chExt cx="0" cy="0"/>
        </a:xfrm>
      </p:grpSpPr>
      <p:sp>
        <p:nvSpPr>
          <p:cNvPr id="295" name="Google Shape;295;g18f04a0e3c1_0_6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296" name="Google Shape;296;g18f04a0e3c1_0_64: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444500" lvl="0" indent="0" algn="l" rtl="0">
              <a:lnSpc>
                <a:spcPct val="100000"/>
              </a:lnSpc>
              <a:spcBef>
                <a:spcPts val="0"/>
              </a:spcBef>
              <a:spcAft>
                <a:spcPts val="0"/>
              </a:spcAft>
              <a:buSzPts val="1100"/>
              <a:buNone/>
            </a:pPr>
            <a:endParaRPr dirty="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1"/>
        <p:cNvGrpSpPr/>
        <p:nvPr/>
      </p:nvGrpSpPr>
      <p:grpSpPr>
        <a:xfrm>
          <a:off x="0" y="0"/>
          <a:ext cx="0" cy="0"/>
          <a:chOff x="0" y="0"/>
          <a:chExt cx="0" cy="0"/>
        </a:xfrm>
      </p:grpSpPr>
      <p:sp>
        <p:nvSpPr>
          <p:cNvPr id="302" name="Google Shape;302;g2ce5eb301f8_0_0: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03" name="Google Shape;303;g2ce5eb301f8_0_0: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304" name="Google Shape;304;g2ce5eb301f8_0_0: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6</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0"/>
        <p:cNvGrpSpPr/>
        <p:nvPr/>
      </p:nvGrpSpPr>
      <p:grpSpPr>
        <a:xfrm>
          <a:off x="0" y="0"/>
          <a:ext cx="0" cy="0"/>
          <a:chOff x="0" y="0"/>
          <a:chExt cx="0" cy="0"/>
        </a:xfrm>
      </p:grpSpPr>
      <p:sp>
        <p:nvSpPr>
          <p:cNvPr id="311" name="Google Shape;311;g2ce5eb301f8_0_35: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12" name="Google Shape;312;g2ce5eb301f8_0_35: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313" name="Google Shape;313;g2ce5eb301f8_0_35: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7</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8"/>
        <p:cNvGrpSpPr/>
        <p:nvPr/>
      </p:nvGrpSpPr>
      <p:grpSpPr>
        <a:xfrm>
          <a:off x="0" y="0"/>
          <a:ext cx="0" cy="0"/>
          <a:chOff x="0" y="0"/>
          <a:chExt cx="0" cy="0"/>
        </a:xfrm>
      </p:grpSpPr>
      <p:sp>
        <p:nvSpPr>
          <p:cNvPr id="319" name="Google Shape;319;g2ce5eb301f8_0_2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20" name="Google Shape;320;g2ce5eb301f8_0_21: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321" name="Google Shape;321;g2ce5eb301f8_0_21: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8</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27"/>
        <p:cNvGrpSpPr/>
        <p:nvPr/>
      </p:nvGrpSpPr>
      <p:grpSpPr>
        <a:xfrm>
          <a:off x="0" y="0"/>
          <a:ext cx="0" cy="0"/>
          <a:chOff x="0" y="0"/>
          <a:chExt cx="0" cy="0"/>
        </a:xfrm>
      </p:grpSpPr>
      <p:sp>
        <p:nvSpPr>
          <p:cNvPr id="328" name="Google Shape;328;g2ce5eb301f8_0_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29" name="Google Shape;329;g2ce5eb301f8_0_7: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330" name="Google Shape;330;g2ce5eb301f8_0_7: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9</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6"/>
        <p:cNvGrpSpPr/>
        <p:nvPr/>
      </p:nvGrpSpPr>
      <p:grpSpPr>
        <a:xfrm>
          <a:off x="0" y="0"/>
          <a:ext cx="0" cy="0"/>
          <a:chOff x="0" y="0"/>
          <a:chExt cx="0" cy="0"/>
        </a:xfrm>
      </p:grpSpPr>
      <p:sp>
        <p:nvSpPr>
          <p:cNvPr id="337" name="Google Shape;337;g2ce5eb301f8_0_4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38" name="Google Shape;338;g2ce5eb301f8_0_42: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339" name="Google Shape;339;g2ce5eb301f8_0_42: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10</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44"/>
        <p:cNvGrpSpPr/>
        <p:nvPr/>
      </p:nvGrpSpPr>
      <p:grpSpPr>
        <a:xfrm>
          <a:off x="0" y="0"/>
          <a:ext cx="0" cy="0"/>
          <a:chOff x="0" y="0"/>
          <a:chExt cx="0" cy="0"/>
        </a:xfrm>
      </p:grpSpPr>
      <p:sp>
        <p:nvSpPr>
          <p:cNvPr id="345" name="Google Shape;345;g2dda4d9f704_0_1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46" name="Google Shape;346;g2dda4d9f704_0_1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51"/>
        <p:cNvGrpSpPr/>
        <p:nvPr/>
      </p:nvGrpSpPr>
      <p:grpSpPr>
        <a:xfrm>
          <a:off x="0" y="0"/>
          <a:ext cx="0" cy="0"/>
          <a:chOff x="0" y="0"/>
          <a:chExt cx="0" cy="0"/>
        </a:xfrm>
      </p:grpSpPr>
      <p:sp>
        <p:nvSpPr>
          <p:cNvPr id="352" name="Google Shape;352;g2ce5eb301f8_0_6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53" name="Google Shape;353;g2ce5eb301f8_0_63: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354" name="Google Shape;354;g2ce5eb301f8_0_63: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12</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59"/>
        <p:cNvGrpSpPr/>
        <p:nvPr/>
      </p:nvGrpSpPr>
      <p:grpSpPr>
        <a:xfrm>
          <a:off x="0" y="0"/>
          <a:ext cx="0" cy="0"/>
          <a:chOff x="0" y="0"/>
          <a:chExt cx="0" cy="0"/>
        </a:xfrm>
      </p:grpSpPr>
      <p:sp>
        <p:nvSpPr>
          <p:cNvPr id="360" name="Google Shape;360;g2ce5eb301f8_0_1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61" name="Google Shape;361;g2ce5eb301f8_0_14: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spcBef>
                <a:spcPts val="0"/>
              </a:spcBef>
              <a:spcAft>
                <a:spcPts val="0"/>
              </a:spcAft>
              <a:buClr>
                <a:schemeClr val="dk1"/>
              </a:buClr>
              <a:buSzPts val="1100"/>
              <a:buFont typeface="Arial"/>
              <a:buNone/>
            </a:pPr>
            <a:endParaRPr dirty="0"/>
          </a:p>
        </p:txBody>
      </p:sp>
      <p:sp>
        <p:nvSpPr>
          <p:cNvPr id="362" name="Google Shape;362;g2ce5eb301f8_0_14: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13</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8"/>
        <p:cNvGrpSpPr/>
        <p:nvPr/>
      </p:nvGrpSpPr>
      <p:grpSpPr>
        <a:xfrm>
          <a:off x="0" y="0"/>
          <a:ext cx="0" cy="0"/>
          <a:chOff x="0" y="0"/>
          <a:chExt cx="0" cy="0"/>
        </a:xfrm>
      </p:grpSpPr>
      <p:sp>
        <p:nvSpPr>
          <p:cNvPr id="369" name="Google Shape;369;g2ce5eb301f8_0_7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70" name="Google Shape;370;g2ce5eb301f8_0_74: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spcBef>
                <a:spcPts val="0"/>
              </a:spcBef>
              <a:spcAft>
                <a:spcPts val="0"/>
              </a:spcAft>
              <a:buSzPts val="1100"/>
              <a:buNone/>
            </a:pPr>
            <a:endParaRPr dirty="0"/>
          </a:p>
        </p:txBody>
      </p:sp>
      <p:sp>
        <p:nvSpPr>
          <p:cNvPr id="371" name="Google Shape;371;g2ce5eb301f8_0_74: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14</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76"/>
        <p:cNvGrpSpPr/>
        <p:nvPr/>
      </p:nvGrpSpPr>
      <p:grpSpPr>
        <a:xfrm>
          <a:off x="0" y="0"/>
          <a:ext cx="0" cy="0"/>
          <a:chOff x="0" y="0"/>
          <a:chExt cx="0" cy="0"/>
        </a:xfrm>
      </p:grpSpPr>
      <p:sp>
        <p:nvSpPr>
          <p:cNvPr id="377" name="Google Shape;377;g2ce5eb301f8_0_5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78" name="Google Shape;378;g2ce5eb301f8_0_56: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spcBef>
                <a:spcPts val="0"/>
              </a:spcBef>
              <a:spcAft>
                <a:spcPts val="0"/>
              </a:spcAft>
              <a:buSzPts val="1100"/>
              <a:buNone/>
            </a:pPr>
            <a:endParaRPr b="1" dirty="0">
              <a:solidFill>
                <a:schemeClr val="dk1"/>
              </a:solidFill>
              <a:latin typeface="PT Sans"/>
              <a:ea typeface="PT Sans"/>
              <a:cs typeface="PT Sans"/>
              <a:sym typeface="PT Sans"/>
            </a:endParaRPr>
          </a:p>
          <a:p>
            <a:pPr marL="0" lvl="0" indent="0" algn="l" rtl="0">
              <a:spcBef>
                <a:spcPts val="0"/>
              </a:spcBef>
              <a:spcAft>
                <a:spcPts val="0"/>
              </a:spcAft>
              <a:buClr>
                <a:schemeClr val="dk1"/>
              </a:buClr>
              <a:buSzPts val="1400"/>
              <a:buFont typeface="Arial"/>
              <a:buNone/>
            </a:pPr>
            <a:endParaRPr dirty="0">
              <a:solidFill>
                <a:schemeClr val="dk1"/>
              </a:solidFill>
            </a:endParaRPr>
          </a:p>
          <a:p>
            <a:pPr marL="0" lvl="0" indent="0" algn="l" rtl="0">
              <a:spcBef>
                <a:spcPts val="0"/>
              </a:spcBef>
              <a:spcAft>
                <a:spcPts val="0"/>
              </a:spcAft>
              <a:buSzPts val="1100"/>
              <a:buNone/>
            </a:pPr>
            <a:endParaRPr sz="1800" dirty="0">
              <a:solidFill>
                <a:schemeClr val="dk1"/>
              </a:solidFill>
            </a:endParaRPr>
          </a:p>
        </p:txBody>
      </p:sp>
      <p:sp>
        <p:nvSpPr>
          <p:cNvPr id="379" name="Google Shape;379;g2ce5eb301f8_0_56: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15</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84"/>
        <p:cNvGrpSpPr/>
        <p:nvPr/>
      </p:nvGrpSpPr>
      <p:grpSpPr>
        <a:xfrm>
          <a:off x="0" y="0"/>
          <a:ext cx="0" cy="0"/>
          <a:chOff x="0" y="0"/>
          <a:chExt cx="0" cy="0"/>
        </a:xfrm>
      </p:grpSpPr>
      <p:sp>
        <p:nvSpPr>
          <p:cNvPr id="385" name="Google Shape;385;g2dda4d9f704_0_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86" name="Google Shape;386;g2dda4d9f704_0_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1200"/>
              </a:spcBef>
              <a:spcAft>
                <a:spcPts val="1200"/>
              </a:spcAft>
              <a:buNone/>
            </a:pPr>
            <a:endParaRPr dirty="0"/>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91"/>
        <p:cNvGrpSpPr/>
        <p:nvPr/>
      </p:nvGrpSpPr>
      <p:grpSpPr>
        <a:xfrm>
          <a:off x="0" y="0"/>
          <a:ext cx="0" cy="0"/>
          <a:chOff x="0" y="0"/>
          <a:chExt cx="0" cy="0"/>
        </a:xfrm>
      </p:grpSpPr>
      <p:sp>
        <p:nvSpPr>
          <p:cNvPr id="392" name="Google Shape;392;g2dda4d9f704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93" name="Google Shape;393;g2dda4d9f704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98"/>
        <p:cNvGrpSpPr/>
        <p:nvPr/>
      </p:nvGrpSpPr>
      <p:grpSpPr>
        <a:xfrm>
          <a:off x="0" y="0"/>
          <a:ext cx="0" cy="0"/>
          <a:chOff x="0" y="0"/>
          <a:chExt cx="0" cy="0"/>
        </a:xfrm>
      </p:grpSpPr>
      <p:sp>
        <p:nvSpPr>
          <p:cNvPr id="399" name="Google Shape;399;g2714608fc62_0_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00" name="Google Shape;400;g2714608fc62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sz="1400" dirty="0">
              <a:solidFill>
                <a:schemeClr val="dk1"/>
              </a:solidFill>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05"/>
        <p:cNvGrpSpPr/>
        <p:nvPr/>
      </p:nvGrpSpPr>
      <p:grpSpPr>
        <a:xfrm>
          <a:off x="0" y="0"/>
          <a:ext cx="0" cy="0"/>
          <a:chOff x="0" y="0"/>
          <a:chExt cx="0" cy="0"/>
        </a:xfrm>
      </p:grpSpPr>
      <p:sp>
        <p:nvSpPr>
          <p:cNvPr id="406" name="Google Shape;406;g27124171669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07" name="Google Shape;407;g27124171669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85725" lvl="0" indent="0" algn="l" rtl="0">
              <a:spcBef>
                <a:spcPts val="0"/>
              </a:spcBef>
              <a:spcAft>
                <a:spcPts val="0"/>
              </a:spcAft>
              <a:buClr>
                <a:schemeClr val="dk1"/>
              </a:buClr>
              <a:buSzPts val="1400"/>
              <a:buFont typeface="Arial"/>
              <a:buNone/>
            </a:pPr>
            <a:endParaRPr dirty="0"/>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13"/>
        <p:cNvGrpSpPr/>
        <p:nvPr/>
      </p:nvGrpSpPr>
      <p:grpSpPr>
        <a:xfrm>
          <a:off x="0" y="0"/>
          <a:ext cx="0" cy="0"/>
          <a:chOff x="0" y="0"/>
          <a:chExt cx="0" cy="0"/>
        </a:xfrm>
      </p:grpSpPr>
      <p:sp>
        <p:nvSpPr>
          <p:cNvPr id="414" name="Google Shape;414;g27124171669_0_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15" name="Google Shape;415;g27124171669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21"/>
        <p:cNvGrpSpPr/>
        <p:nvPr/>
      </p:nvGrpSpPr>
      <p:grpSpPr>
        <a:xfrm>
          <a:off x="0" y="0"/>
          <a:ext cx="0" cy="0"/>
          <a:chOff x="0" y="0"/>
          <a:chExt cx="0" cy="0"/>
        </a:xfrm>
      </p:grpSpPr>
      <p:sp>
        <p:nvSpPr>
          <p:cNvPr id="422" name="Google Shape;422;g2714608fc62_0_1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23" name="Google Shape;423;g2714608fc62_0_1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30"/>
        <p:cNvGrpSpPr/>
        <p:nvPr/>
      </p:nvGrpSpPr>
      <p:grpSpPr>
        <a:xfrm>
          <a:off x="0" y="0"/>
          <a:ext cx="0" cy="0"/>
          <a:chOff x="0" y="0"/>
          <a:chExt cx="0" cy="0"/>
        </a:xfrm>
      </p:grpSpPr>
      <p:sp>
        <p:nvSpPr>
          <p:cNvPr id="431" name="Google Shape;431;g27124171669_0_1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32" name="Google Shape;432;g27124171669_0_1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37"/>
        <p:cNvGrpSpPr/>
        <p:nvPr/>
      </p:nvGrpSpPr>
      <p:grpSpPr>
        <a:xfrm>
          <a:off x="0" y="0"/>
          <a:ext cx="0" cy="0"/>
          <a:chOff x="0" y="0"/>
          <a:chExt cx="0" cy="0"/>
        </a:xfrm>
      </p:grpSpPr>
      <p:sp>
        <p:nvSpPr>
          <p:cNvPr id="438" name="Google Shape;438;g2dda4d9f704_0_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39" name="Google Shape;439;g2dda4d9f704_0_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45"/>
        <p:cNvGrpSpPr/>
        <p:nvPr/>
      </p:nvGrpSpPr>
      <p:grpSpPr>
        <a:xfrm>
          <a:off x="0" y="0"/>
          <a:ext cx="0" cy="0"/>
          <a:chOff x="0" y="0"/>
          <a:chExt cx="0" cy="0"/>
        </a:xfrm>
      </p:grpSpPr>
      <p:sp>
        <p:nvSpPr>
          <p:cNvPr id="446" name="Google Shape;446;g2ce5eb301f8_0_8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47" name="Google Shape;447;g2ce5eb301f8_0_82:notes"/>
          <p:cNvSpPr txBox="1">
            <a:spLocks noGrp="1"/>
          </p:cNvSpPr>
          <p:nvPr>
            <p:ph type="body" idx="1"/>
          </p:nvPr>
        </p:nvSpPr>
        <p:spPr>
          <a:xfrm>
            <a:off x="686421" y="4400238"/>
            <a:ext cx="5485200" cy="36009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448" name="Google Shape;448;g2ce5eb301f8_0_82:notes"/>
          <p:cNvSpPr txBox="1">
            <a:spLocks noGrp="1"/>
          </p:cNvSpPr>
          <p:nvPr>
            <p:ph type="sldNum" idx="12"/>
          </p:nvPr>
        </p:nvSpPr>
        <p:spPr>
          <a:xfrm>
            <a:off x="3884026" y="8684926"/>
            <a:ext cx="2972400" cy="459000"/>
          </a:xfrm>
          <a:prstGeom prst="rect">
            <a:avLst/>
          </a:prstGeom>
          <a:noFill/>
          <a:ln>
            <a:noFill/>
          </a:ln>
        </p:spPr>
        <p:txBody>
          <a:bodyPr spcFirstLastPara="1" wrap="square" lIns="89600" tIns="44800" rIns="89600" bIns="4480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CA" sz="1400" b="0" i="0" u="none" strike="noStrike" cap="none">
                <a:solidFill>
                  <a:srgbClr val="000000"/>
                </a:solidFill>
                <a:latin typeface="Arial"/>
                <a:ea typeface="Arial"/>
                <a:cs typeface="Arial"/>
                <a:sym typeface="Arial"/>
              </a:rPr>
              <a:t>24</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3"/>
        <p:cNvGrpSpPr/>
        <p:nvPr/>
      </p:nvGrpSpPr>
      <p:grpSpPr>
        <a:xfrm>
          <a:off x="0" y="0"/>
          <a:ext cx="0" cy="0"/>
          <a:chOff x="0" y="0"/>
          <a:chExt cx="0" cy="0"/>
        </a:xfrm>
      </p:grpSpPr>
      <p:sp>
        <p:nvSpPr>
          <p:cNvPr id="454" name="Google Shape;454;g17e2eb79090_0_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55" name="Google Shape;455;g17e2eb79090_0_7: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dirty="0"/>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60"/>
        <p:cNvGrpSpPr/>
        <p:nvPr/>
      </p:nvGrpSpPr>
      <p:grpSpPr>
        <a:xfrm>
          <a:off x="0" y="0"/>
          <a:ext cx="0" cy="0"/>
          <a:chOff x="0" y="0"/>
          <a:chExt cx="0" cy="0"/>
        </a:xfrm>
      </p:grpSpPr>
      <p:sp>
        <p:nvSpPr>
          <p:cNvPr id="461" name="Google Shape;461;g195cfff9716_0_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62" name="Google Shape;462;g195cfff9716_0_5: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dirty="0"/>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68"/>
        <p:cNvGrpSpPr/>
        <p:nvPr/>
      </p:nvGrpSpPr>
      <p:grpSpPr>
        <a:xfrm>
          <a:off x="0" y="0"/>
          <a:ext cx="0" cy="0"/>
          <a:chOff x="0" y="0"/>
          <a:chExt cx="0" cy="0"/>
        </a:xfrm>
      </p:grpSpPr>
      <p:sp>
        <p:nvSpPr>
          <p:cNvPr id="469" name="Google Shape;469;g17e23291adf_0_1122:notes"/>
          <p:cNvSpPr txBox="1">
            <a:spLocks noGrp="1"/>
          </p:cNvSpPr>
          <p:nvPr>
            <p:ph type="body" idx="1"/>
          </p:nvPr>
        </p:nvSpPr>
        <p:spPr>
          <a:xfrm>
            <a:off x="686421" y="4344025"/>
            <a:ext cx="5485200" cy="4114500"/>
          </a:xfrm>
          <a:prstGeom prst="rect">
            <a:avLst/>
          </a:prstGeom>
          <a:noFill/>
          <a:ln>
            <a:noFill/>
          </a:ln>
        </p:spPr>
        <p:txBody>
          <a:bodyPr spcFirstLastPara="1" wrap="square" lIns="89600" tIns="44800" rIns="89600" bIns="44800" anchor="t" anchorCtr="0">
            <a:noAutofit/>
          </a:bodyPr>
          <a:lstStyle/>
          <a:p>
            <a:pPr marL="0" lvl="0" indent="0" algn="l" rtl="0">
              <a:lnSpc>
                <a:spcPct val="100000"/>
              </a:lnSpc>
              <a:spcBef>
                <a:spcPts val="0"/>
              </a:spcBef>
              <a:spcAft>
                <a:spcPts val="0"/>
              </a:spcAft>
              <a:buSzPts val="1400"/>
              <a:buNone/>
            </a:pPr>
            <a:endParaRPr dirty="0"/>
          </a:p>
        </p:txBody>
      </p:sp>
      <p:sp>
        <p:nvSpPr>
          <p:cNvPr id="470" name="Google Shape;470;g17e23291adf_0_112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75"/>
        <p:cNvGrpSpPr/>
        <p:nvPr/>
      </p:nvGrpSpPr>
      <p:grpSpPr>
        <a:xfrm>
          <a:off x="0" y="0"/>
          <a:ext cx="0" cy="0"/>
          <a:chOff x="0" y="0"/>
          <a:chExt cx="0" cy="0"/>
        </a:xfrm>
      </p:grpSpPr>
      <p:sp>
        <p:nvSpPr>
          <p:cNvPr id="476" name="Google Shape;476;g165791657e7_3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77" name="Google Shape;477;g165791657e7_3_0: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g"/><Relationship Id="rId1" Type="http://schemas.openxmlformats.org/officeDocument/2006/relationships/slideMaster" Target="../slideMasters/slideMaster2.xml"/></Relationships>
</file>

<file path=ppt/slideLayouts/_rels/slideLayout56.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Master" Target="../slideMasters/slideMaster2.xml"/></Relationships>
</file>

<file path=ppt/slideLayouts/_rels/slideLayout57.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Master" Target="../slideMasters/slideMaster2.xml"/></Relationships>
</file>

<file path=ppt/slideLayouts/_rels/slideLayout58.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Master" Target="../slideMasters/slideMaster2.xml"/></Relationships>
</file>

<file path=ppt/slideLayouts/_rels/slideLayout59.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Master" Target="../slideMasters/slideMaster2.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10"/>
        <p:cNvGrpSpPr/>
        <p:nvPr/>
      </p:nvGrpSpPr>
      <p:grpSpPr>
        <a:xfrm>
          <a:off x="0" y="0"/>
          <a:ext cx="0" cy="0"/>
          <a:chOff x="0" y="0"/>
          <a:chExt cx="0" cy="0"/>
        </a:xfrm>
      </p:grpSpPr>
      <p:sp>
        <p:nvSpPr>
          <p:cNvPr id="11" name="Google Shape;11;p79"/>
          <p:cNvSpPr/>
          <p:nvPr/>
        </p:nvSpPr>
        <p:spPr>
          <a:xfrm>
            <a:off x="0" y="4229100"/>
            <a:ext cx="9144000" cy="114300"/>
          </a:xfrm>
          <a:prstGeom prst="rect">
            <a:avLst/>
          </a:prstGeom>
          <a:solidFill>
            <a:srgbClr val="3B60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2" name="Google Shape;12;p79"/>
          <p:cNvSpPr/>
          <p:nvPr/>
        </p:nvSpPr>
        <p:spPr>
          <a:xfrm>
            <a:off x="0" y="0"/>
            <a:ext cx="9144000" cy="4857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3" name="Google Shape;13;p79"/>
          <p:cNvSpPr txBox="1">
            <a:spLocks noGrp="1"/>
          </p:cNvSpPr>
          <p:nvPr>
            <p:ph type="body" idx="1"/>
          </p:nvPr>
        </p:nvSpPr>
        <p:spPr>
          <a:xfrm>
            <a:off x="457200" y="1371600"/>
            <a:ext cx="8229600" cy="1314600"/>
          </a:xfrm>
          <a:prstGeom prst="rect">
            <a:avLst/>
          </a:prstGeom>
          <a:noFill/>
          <a:ln>
            <a:noFill/>
          </a:ln>
        </p:spPr>
        <p:txBody>
          <a:bodyPr spcFirstLastPara="1" wrap="square" lIns="91425" tIns="91425" rIns="91425" bIns="91425" anchor="t" anchorCtr="0">
            <a:noAutofit/>
          </a:bodyPr>
          <a:lstStyle>
            <a:lvl1pPr marL="457200" marR="0" lvl="0"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14" name="Google Shape;14;p79"/>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pic>
        <p:nvPicPr>
          <p:cNvPr id="15" name="Google Shape;15;p79"/>
          <p:cNvPicPr preferRelativeResize="0"/>
          <p:nvPr/>
        </p:nvPicPr>
        <p:blipFill rotWithShape="1">
          <a:blip r:embed="rId2">
            <a:alphaModFix/>
          </a:blip>
          <a:srcRect/>
          <a:stretch/>
        </p:blipFill>
        <p:spPr>
          <a:xfrm>
            <a:off x="0" y="4286250"/>
            <a:ext cx="9144000" cy="857400"/>
          </a:xfrm>
          <a:prstGeom prst="rect">
            <a:avLst/>
          </a:prstGeom>
          <a:solidFill>
            <a:srgbClr val="FFCC00"/>
          </a:solidFill>
          <a:ln>
            <a:noFill/>
          </a:ln>
        </p:spPr>
      </p:pic>
      <p:pic>
        <p:nvPicPr>
          <p:cNvPr id="16" name="Google Shape;16;p79" descr="TDSB_Circle_Colour_shadow.png"/>
          <p:cNvPicPr preferRelativeResize="0"/>
          <p:nvPr/>
        </p:nvPicPr>
        <p:blipFill rotWithShape="1">
          <a:blip r:embed="rId3">
            <a:alphaModFix/>
          </a:blip>
          <a:srcRect/>
          <a:stretch/>
        </p:blipFill>
        <p:spPr>
          <a:xfrm>
            <a:off x="4020565" y="4286250"/>
            <a:ext cx="813600" cy="800100"/>
          </a:xfrm>
          <a:prstGeom prst="rect">
            <a:avLst/>
          </a:prstGeom>
          <a:noFill/>
          <a:ln>
            <a:noFill/>
          </a:ln>
        </p:spPr>
      </p:pic>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End Slide">
  <p:cSld name="End Slide">
    <p:spTree>
      <p:nvGrpSpPr>
        <p:cNvPr id="1" name="Shape 17"/>
        <p:cNvGrpSpPr/>
        <p:nvPr/>
      </p:nvGrpSpPr>
      <p:grpSpPr>
        <a:xfrm>
          <a:off x="0" y="0"/>
          <a:ext cx="0" cy="0"/>
          <a:chOff x="0" y="0"/>
          <a:chExt cx="0" cy="0"/>
        </a:xfrm>
      </p:grpSpPr>
      <p:sp>
        <p:nvSpPr>
          <p:cNvPr id="18" name="Google Shape;18;p43"/>
          <p:cNvSpPr/>
          <p:nvPr/>
        </p:nvSpPr>
        <p:spPr>
          <a:xfrm>
            <a:off x="605589" y="3806190"/>
            <a:ext cx="7946100" cy="82290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9" name="Google Shape;19;p43"/>
          <p:cNvSpPr/>
          <p:nvPr/>
        </p:nvSpPr>
        <p:spPr>
          <a:xfrm>
            <a:off x="0" y="0"/>
            <a:ext cx="9144000" cy="5143500"/>
          </a:xfrm>
          <a:prstGeom prst="rect">
            <a:avLst/>
          </a:prstGeom>
          <a:solidFill>
            <a:srgbClr val="3B60AF"/>
          </a:solidFill>
          <a:ln w="9525" cap="flat" cmpd="sng">
            <a:solidFill>
              <a:srgbClr val="8E9E94"/>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3B60AC"/>
              </a:solidFill>
              <a:latin typeface="PT Sans"/>
              <a:ea typeface="PT Sans"/>
              <a:cs typeface="PT Sans"/>
              <a:sym typeface="PT Sans"/>
            </a:endParaRPr>
          </a:p>
        </p:txBody>
      </p:sp>
      <p:pic>
        <p:nvPicPr>
          <p:cNvPr id="20" name="Google Shape;20;p43" descr="TDSB_Circle_Colour_shadow.png"/>
          <p:cNvPicPr preferRelativeResize="0"/>
          <p:nvPr/>
        </p:nvPicPr>
        <p:blipFill rotWithShape="1">
          <a:blip r:embed="rId2">
            <a:alphaModFix/>
          </a:blip>
          <a:srcRect/>
          <a:stretch/>
        </p:blipFill>
        <p:spPr>
          <a:xfrm>
            <a:off x="3032541" y="1371600"/>
            <a:ext cx="2208300" cy="2171700"/>
          </a:xfrm>
          <a:prstGeom prst="rect">
            <a:avLst/>
          </a:prstGeom>
          <a:noFill/>
          <a:ln>
            <a:noFill/>
          </a:ln>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4_Title and Content">
  <p:cSld name="4_Title and Content">
    <p:spTree>
      <p:nvGrpSpPr>
        <p:cNvPr id="1" name="Shape 21"/>
        <p:cNvGrpSpPr/>
        <p:nvPr/>
      </p:nvGrpSpPr>
      <p:grpSpPr>
        <a:xfrm>
          <a:off x="0" y="0"/>
          <a:ext cx="0" cy="0"/>
          <a:chOff x="0" y="0"/>
          <a:chExt cx="0" cy="0"/>
        </a:xfrm>
      </p:grpSpPr>
      <p:sp>
        <p:nvSpPr>
          <p:cNvPr id="22" name="Google Shape;22;p23"/>
          <p:cNvSpPr/>
          <p:nvPr/>
        </p:nvSpPr>
        <p:spPr>
          <a:xfrm>
            <a:off x="304800" y="171450"/>
            <a:ext cx="8534400" cy="285750"/>
          </a:xfrm>
          <a:prstGeom prst="rect">
            <a:avLst/>
          </a:prstGeom>
          <a:solidFill>
            <a:srgbClr val="3B60AF"/>
          </a:solidFill>
          <a:ln>
            <a:noFill/>
          </a:ln>
          <a:effectLst>
            <a:outerShdw blurRad="40000" dist="23000" dir="5400000" rotWithShape="0">
              <a:srgbClr val="000000">
                <a:alpha val="24313"/>
              </a:srgbClr>
            </a:outerShdw>
          </a:effectLst>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23" name="Google Shape;23;p23"/>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lvl="0" algn="ctr">
              <a:lnSpc>
                <a:spcPct val="100000"/>
              </a:lnSpc>
              <a:spcBef>
                <a:spcPts val="0"/>
              </a:spcBef>
              <a:spcAft>
                <a:spcPts val="0"/>
              </a:spcAft>
              <a:buSzPts val="1400"/>
              <a:buNone/>
              <a:defRPr cap="none"/>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4" name="Google Shape;24;p23"/>
          <p:cNvSpPr txBox="1">
            <a:spLocks noGrp="1"/>
          </p:cNvSpPr>
          <p:nvPr>
            <p:ph type="body" idx="1"/>
          </p:nvPr>
        </p:nvSpPr>
        <p:spPr>
          <a:xfrm>
            <a:off x="457200" y="1314451"/>
            <a:ext cx="8229600" cy="3200400"/>
          </a:xfrm>
          <a:prstGeom prst="rect">
            <a:avLst/>
          </a:prstGeom>
          <a:noFill/>
          <a:ln>
            <a:noFill/>
          </a:ln>
        </p:spPr>
        <p:txBody>
          <a:bodyPr spcFirstLastPara="1" wrap="square" lIns="91425" tIns="91425" rIns="91425" bIns="91425" anchor="t" anchorCtr="0">
            <a:noAutofit/>
          </a:bodyPr>
          <a:lstStyle>
            <a:lvl1pPr marL="457200" lvl="0" indent="-381000" algn="l">
              <a:lnSpc>
                <a:spcPct val="100000"/>
              </a:lnSpc>
              <a:spcBef>
                <a:spcPts val="480"/>
              </a:spcBef>
              <a:spcAft>
                <a:spcPts val="0"/>
              </a:spcAft>
              <a:buSzPts val="2400"/>
              <a:buChar char="•"/>
              <a:defRPr/>
            </a:lvl1pPr>
            <a:lvl2pPr marL="914400" lvl="1" indent="-355600" algn="l">
              <a:lnSpc>
                <a:spcPct val="100000"/>
              </a:lnSpc>
              <a:spcBef>
                <a:spcPts val="400"/>
              </a:spcBef>
              <a:spcAft>
                <a:spcPts val="0"/>
              </a:spcAft>
              <a:buSzPts val="2000"/>
              <a:buChar char="•"/>
              <a:defRPr/>
            </a:lvl2pPr>
            <a:lvl3pPr marL="1371600" lvl="2" indent="-342900" algn="l">
              <a:lnSpc>
                <a:spcPct val="100000"/>
              </a:lnSpc>
              <a:spcBef>
                <a:spcPts val="360"/>
              </a:spcBef>
              <a:spcAft>
                <a:spcPts val="0"/>
              </a:spcAft>
              <a:buSzPts val="1800"/>
              <a:buChar char="•"/>
              <a:defRPr/>
            </a:lvl3pPr>
            <a:lvl4pPr marL="1828800" lvl="3" indent="-330200" algn="l">
              <a:lnSpc>
                <a:spcPct val="100000"/>
              </a:lnSpc>
              <a:spcBef>
                <a:spcPts val="320"/>
              </a:spcBef>
              <a:spcAft>
                <a:spcPts val="0"/>
              </a:spcAft>
              <a:buSzPts val="1600"/>
              <a:buChar char="•"/>
              <a:defRPr/>
            </a:lvl4pPr>
            <a:lvl5pPr marL="2286000" lvl="4" indent="-330200" algn="l">
              <a:lnSpc>
                <a:spcPct val="100000"/>
              </a:lnSpc>
              <a:spcBef>
                <a:spcPts val="320"/>
              </a:spcBef>
              <a:spcAft>
                <a:spcPts val="0"/>
              </a:spcAft>
              <a:buSzPts val="1600"/>
              <a:buChar char="•"/>
              <a:defRPr/>
            </a:lvl5pPr>
            <a:lvl6pPr marL="2743200" lvl="5" indent="-317500" algn="l">
              <a:lnSpc>
                <a:spcPct val="100000"/>
              </a:lnSpc>
              <a:spcBef>
                <a:spcPts val="280"/>
              </a:spcBef>
              <a:spcAft>
                <a:spcPts val="0"/>
              </a:spcAft>
              <a:buSzPts val="1400"/>
              <a:buChar char="•"/>
              <a:defRPr/>
            </a:lvl6pPr>
            <a:lvl7pPr marL="3200400" lvl="6" indent="-317500" algn="l">
              <a:lnSpc>
                <a:spcPct val="100000"/>
              </a:lnSpc>
              <a:spcBef>
                <a:spcPts val="280"/>
              </a:spcBef>
              <a:spcAft>
                <a:spcPts val="0"/>
              </a:spcAft>
              <a:buSzPts val="1400"/>
              <a:buChar char="•"/>
              <a:defRPr/>
            </a:lvl7pPr>
            <a:lvl8pPr marL="3657600" lvl="7" indent="-317500" algn="l">
              <a:lnSpc>
                <a:spcPct val="100000"/>
              </a:lnSpc>
              <a:spcBef>
                <a:spcPts val="280"/>
              </a:spcBef>
              <a:spcAft>
                <a:spcPts val="0"/>
              </a:spcAft>
              <a:buSzPts val="1400"/>
              <a:buChar char="•"/>
              <a:defRPr/>
            </a:lvl8pPr>
            <a:lvl9pPr marL="4114800" lvl="8" indent="-317500" algn="l">
              <a:lnSpc>
                <a:spcPct val="100000"/>
              </a:lnSpc>
              <a:spcBef>
                <a:spcPts val="280"/>
              </a:spcBef>
              <a:spcAft>
                <a:spcPts val="0"/>
              </a:spcAft>
              <a:buSzPts val="1400"/>
              <a:buChar char="•"/>
              <a:defRPr/>
            </a:lvl9pPr>
          </a:lstStyle>
          <a:p>
            <a:endParaRPr/>
          </a:p>
        </p:txBody>
      </p:sp>
      <p:sp>
        <p:nvSpPr>
          <p:cNvPr id="25" name="Google Shape;25;p23"/>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
        <p:nvSpPr>
          <p:cNvPr id="26" name="Google Shape;26;p23"/>
          <p:cNvSpPr txBox="1">
            <a:spLocks noGrp="1"/>
          </p:cNvSpPr>
          <p:nvPr>
            <p:ph type="body" idx="2"/>
          </p:nvPr>
        </p:nvSpPr>
        <p:spPr>
          <a:xfrm>
            <a:off x="304800" y="171450"/>
            <a:ext cx="8077200" cy="228600"/>
          </a:xfrm>
          <a:prstGeom prst="rect">
            <a:avLst/>
          </a:prstGeom>
          <a:noFill/>
          <a:ln>
            <a:noFill/>
          </a:ln>
        </p:spPr>
        <p:txBody>
          <a:bodyPr spcFirstLastPara="1" wrap="square" lIns="91425" tIns="91425" rIns="91425" bIns="91425" anchor="t" anchorCtr="0">
            <a:noAutofit/>
          </a:bodyPr>
          <a:lstStyle>
            <a:lvl1pPr marL="457200" lvl="0" indent="-228600" algn="l">
              <a:lnSpc>
                <a:spcPct val="100000"/>
              </a:lnSpc>
              <a:spcBef>
                <a:spcPts val="480"/>
              </a:spcBef>
              <a:spcAft>
                <a:spcPts val="0"/>
              </a:spcAft>
              <a:buSzPts val="2400"/>
              <a:buFont typeface="PT Sans"/>
              <a:buNone/>
              <a:defRPr sz="1600" b="1" i="0">
                <a:solidFill>
                  <a:schemeClr val="lt1"/>
                </a:solidFill>
              </a:defRPr>
            </a:lvl1pPr>
            <a:lvl2pPr marL="914400" lvl="1" indent="-355600" algn="l">
              <a:lnSpc>
                <a:spcPct val="100000"/>
              </a:lnSpc>
              <a:spcBef>
                <a:spcPts val="400"/>
              </a:spcBef>
              <a:spcAft>
                <a:spcPts val="0"/>
              </a:spcAft>
              <a:buSzPts val="2000"/>
              <a:buChar char="•"/>
              <a:defRPr/>
            </a:lvl2pPr>
            <a:lvl3pPr marL="1371600" lvl="2" indent="-342900" algn="l">
              <a:lnSpc>
                <a:spcPct val="100000"/>
              </a:lnSpc>
              <a:spcBef>
                <a:spcPts val="360"/>
              </a:spcBef>
              <a:spcAft>
                <a:spcPts val="0"/>
              </a:spcAft>
              <a:buSzPts val="1800"/>
              <a:buChar char="•"/>
              <a:defRPr/>
            </a:lvl3pPr>
            <a:lvl4pPr marL="1828800" lvl="3" indent="-330200" algn="l">
              <a:lnSpc>
                <a:spcPct val="100000"/>
              </a:lnSpc>
              <a:spcBef>
                <a:spcPts val="320"/>
              </a:spcBef>
              <a:spcAft>
                <a:spcPts val="0"/>
              </a:spcAft>
              <a:buSzPts val="1600"/>
              <a:buChar char="•"/>
              <a:defRPr/>
            </a:lvl4pPr>
            <a:lvl5pPr marL="2286000" lvl="4" indent="-330200" algn="l">
              <a:lnSpc>
                <a:spcPct val="100000"/>
              </a:lnSpc>
              <a:spcBef>
                <a:spcPts val="320"/>
              </a:spcBef>
              <a:spcAft>
                <a:spcPts val="0"/>
              </a:spcAft>
              <a:buSzPts val="1600"/>
              <a:buChar char="•"/>
              <a:defRPr/>
            </a:lvl5pPr>
            <a:lvl6pPr marL="2743200" lvl="5" indent="-317500" algn="l">
              <a:lnSpc>
                <a:spcPct val="100000"/>
              </a:lnSpc>
              <a:spcBef>
                <a:spcPts val="280"/>
              </a:spcBef>
              <a:spcAft>
                <a:spcPts val="0"/>
              </a:spcAft>
              <a:buSzPts val="1400"/>
              <a:buChar char="•"/>
              <a:defRPr/>
            </a:lvl6pPr>
            <a:lvl7pPr marL="3200400" lvl="6" indent="-317500" algn="l">
              <a:lnSpc>
                <a:spcPct val="100000"/>
              </a:lnSpc>
              <a:spcBef>
                <a:spcPts val="280"/>
              </a:spcBef>
              <a:spcAft>
                <a:spcPts val="0"/>
              </a:spcAft>
              <a:buSzPts val="1400"/>
              <a:buChar char="•"/>
              <a:defRPr/>
            </a:lvl7pPr>
            <a:lvl8pPr marL="3657600" lvl="7" indent="-317500" algn="l">
              <a:lnSpc>
                <a:spcPct val="100000"/>
              </a:lnSpc>
              <a:spcBef>
                <a:spcPts val="280"/>
              </a:spcBef>
              <a:spcAft>
                <a:spcPts val="0"/>
              </a:spcAft>
              <a:buSzPts val="1400"/>
              <a:buChar char="•"/>
              <a:defRPr/>
            </a:lvl8pPr>
            <a:lvl9pPr marL="4114800" lvl="8" indent="-317500" algn="l">
              <a:lnSpc>
                <a:spcPct val="100000"/>
              </a:lnSpc>
              <a:spcBef>
                <a:spcPts val="280"/>
              </a:spcBef>
              <a:spcAft>
                <a:spcPts val="0"/>
              </a:spcAft>
              <a:buSzPts val="1400"/>
              <a:buChar char="•"/>
              <a:defRPr/>
            </a:lvl9p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Content">
  <p:cSld name="Title and Content">
    <p:spTree>
      <p:nvGrpSpPr>
        <p:cNvPr id="1" name="Shape 27"/>
        <p:cNvGrpSpPr/>
        <p:nvPr/>
      </p:nvGrpSpPr>
      <p:grpSpPr>
        <a:xfrm>
          <a:off x="0" y="0"/>
          <a:ext cx="0" cy="0"/>
          <a:chOff x="0" y="0"/>
          <a:chExt cx="0" cy="0"/>
        </a:xfrm>
      </p:grpSpPr>
      <p:pic>
        <p:nvPicPr>
          <p:cNvPr id="28" name="Google Shape;28;gd1c9885e3c_0_113"/>
          <p:cNvPicPr preferRelativeResize="0"/>
          <p:nvPr/>
        </p:nvPicPr>
        <p:blipFill rotWithShape="1">
          <a:blip r:embed="rId2">
            <a:alphaModFix/>
          </a:blip>
          <a:srcRect/>
          <a:stretch/>
        </p:blipFill>
        <p:spPr>
          <a:xfrm>
            <a:off x="0" y="150019"/>
            <a:ext cx="9144000" cy="235744"/>
          </a:xfrm>
          <a:prstGeom prst="rect">
            <a:avLst/>
          </a:prstGeom>
          <a:noFill/>
          <a:ln>
            <a:noFill/>
          </a:ln>
        </p:spPr>
      </p:pic>
      <p:sp>
        <p:nvSpPr>
          <p:cNvPr id="29" name="Google Shape;29;gd1c9885e3c_0_113"/>
          <p:cNvSpPr txBox="1">
            <a:spLocks noGrp="1"/>
          </p:cNvSpPr>
          <p:nvPr>
            <p:ph type="title"/>
          </p:nvPr>
        </p:nvSpPr>
        <p:spPr>
          <a:xfrm>
            <a:off x="426128" y="457201"/>
            <a:ext cx="8260800" cy="779700"/>
          </a:xfrm>
          <a:prstGeom prst="rect">
            <a:avLst/>
          </a:prstGeom>
          <a:noFill/>
          <a:ln>
            <a:noFill/>
          </a:ln>
        </p:spPr>
        <p:txBody>
          <a:bodyPr spcFirstLastPara="1" wrap="square" lIns="91425" tIns="45700" rIns="91425" bIns="45700" anchor="ctr" anchorCtr="0">
            <a:normAutofit/>
          </a:bodyPr>
          <a:lstStyle>
            <a:lvl1pPr lvl="0" algn="ctr">
              <a:lnSpc>
                <a:spcPct val="100000"/>
              </a:lnSpc>
              <a:spcBef>
                <a:spcPts val="0"/>
              </a:spcBef>
              <a:spcAft>
                <a:spcPts val="0"/>
              </a:spcAft>
              <a:buClr>
                <a:schemeClr val="dk1"/>
              </a:buClr>
              <a:buSzPts val="3500"/>
              <a:buFont typeface="Open Sans"/>
              <a:buNone/>
              <a:defRPr cap="none"/>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0" name="Google Shape;30;gd1c9885e3c_0_113"/>
          <p:cNvSpPr txBox="1">
            <a:spLocks noGrp="1"/>
          </p:cNvSpPr>
          <p:nvPr>
            <p:ph type="body" idx="1"/>
          </p:nvPr>
        </p:nvSpPr>
        <p:spPr>
          <a:xfrm>
            <a:off x="457200" y="1314451"/>
            <a:ext cx="8229600" cy="3200400"/>
          </a:xfrm>
          <a:prstGeom prst="rect">
            <a:avLst/>
          </a:prstGeom>
          <a:noFill/>
          <a:ln>
            <a:noFill/>
          </a:ln>
        </p:spPr>
        <p:txBody>
          <a:bodyPr spcFirstLastPara="1" wrap="square" lIns="91425" tIns="45700" rIns="91425" bIns="45700" anchor="t" anchorCtr="0">
            <a:normAutofit/>
          </a:bodyPr>
          <a:lstStyle>
            <a:lvl1pPr marL="457200" lvl="0" indent="-342900" algn="l">
              <a:lnSpc>
                <a:spcPct val="100000"/>
              </a:lnSpc>
              <a:spcBef>
                <a:spcPts val="270"/>
              </a:spcBef>
              <a:spcAft>
                <a:spcPts val="0"/>
              </a:spcAft>
              <a:buSzPts val="1800"/>
              <a:buChar char="•"/>
              <a:defRPr/>
            </a:lvl1pPr>
            <a:lvl2pPr marL="914400" lvl="1" indent="-342900" algn="l">
              <a:lnSpc>
                <a:spcPct val="100000"/>
              </a:lnSpc>
              <a:spcBef>
                <a:spcPts val="270"/>
              </a:spcBef>
              <a:spcAft>
                <a:spcPts val="0"/>
              </a:spcAft>
              <a:buSzPts val="1800"/>
              <a:buChar char="•"/>
              <a:defRPr/>
            </a:lvl2pPr>
            <a:lvl3pPr marL="1371600" lvl="2" indent="-342900" algn="l">
              <a:lnSpc>
                <a:spcPct val="100000"/>
              </a:lnSpc>
              <a:spcBef>
                <a:spcPts val="270"/>
              </a:spcBef>
              <a:spcAft>
                <a:spcPts val="0"/>
              </a:spcAft>
              <a:buSzPts val="1800"/>
              <a:buChar char="•"/>
              <a:defRPr/>
            </a:lvl3pPr>
            <a:lvl4pPr marL="1828800" lvl="3" indent="-342900" algn="l">
              <a:lnSpc>
                <a:spcPct val="100000"/>
              </a:lnSpc>
              <a:spcBef>
                <a:spcPts val="270"/>
              </a:spcBef>
              <a:spcAft>
                <a:spcPts val="0"/>
              </a:spcAft>
              <a:buSzPts val="1800"/>
              <a:buChar char="•"/>
              <a:defRPr/>
            </a:lvl4pPr>
            <a:lvl5pPr marL="2286000" lvl="4" indent="-342900" algn="l">
              <a:lnSpc>
                <a:spcPct val="100000"/>
              </a:lnSpc>
              <a:spcBef>
                <a:spcPts val="270"/>
              </a:spcBef>
              <a:spcAft>
                <a:spcPts val="0"/>
              </a:spcAft>
              <a:buSzPts val="1800"/>
              <a:buChar char="•"/>
              <a:defRPr/>
            </a:lvl5pPr>
            <a:lvl6pPr marL="2743200" lvl="5" indent="-342900" algn="l">
              <a:lnSpc>
                <a:spcPct val="100000"/>
              </a:lnSpc>
              <a:spcBef>
                <a:spcPts val="270"/>
              </a:spcBef>
              <a:spcAft>
                <a:spcPts val="0"/>
              </a:spcAft>
              <a:buSzPts val="1800"/>
              <a:buChar char="•"/>
              <a:defRPr/>
            </a:lvl6pPr>
            <a:lvl7pPr marL="3200400" lvl="6" indent="-342900" algn="l">
              <a:lnSpc>
                <a:spcPct val="100000"/>
              </a:lnSpc>
              <a:spcBef>
                <a:spcPts val="270"/>
              </a:spcBef>
              <a:spcAft>
                <a:spcPts val="0"/>
              </a:spcAft>
              <a:buSzPts val="1800"/>
              <a:buChar char="•"/>
              <a:defRPr/>
            </a:lvl7pPr>
            <a:lvl8pPr marL="3657600" lvl="7" indent="-342900" algn="l">
              <a:lnSpc>
                <a:spcPct val="100000"/>
              </a:lnSpc>
              <a:spcBef>
                <a:spcPts val="270"/>
              </a:spcBef>
              <a:spcAft>
                <a:spcPts val="0"/>
              </a:spcAft>
              <a:buSzPts val="1800"/>
              <a:buChar char="•"/>
              <a:defRPr/>
            </a:lvl8pPr>
            <a:lvl9pPr marL="4114800" lvl="8" indent="-342900" algn="l">
              <a:lnSpc>
                <a:spcPct val="100000"/>
              </a:lnSpc>
              <a:spcBef>
                <a:spcPts val="270"/>
              </a:spcBef>
              <a:spcAft>
                <a:spcPts val="0"/>
              </a:spcAft>
              <a:buSzPts val="1800"/>
              <a:buChar char="•"/>
              <a:defRPr/>
            </a:lvl9pPr>
          </a:lstStyle>
          <a:p>
            <a:endParaRPr/>
          </a:p>
        </p:txBody>
      </p:sp>
      <p:sp>
        <p:nvSpPr>
          <p:cNvPr id="31" name="Google Shape;31;gd1c9885e3c_0_113"/>
          <p:cNvSpPr txBox="1">
            <a:spLocks noGrp="1"/>
          </p:cNvSpPr>
          <p:nvPr>
            <p:ph type="sldNum" idx="12"/>
          </p:nvPr>
        </p:nvSpPr>
        <p:spPr>
          <a:xfrm>
            <a:off x="7772400" y="4800600"/>
            <a:ext cx="1066800" cy="2469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1pPr>
            <a:lvl2pPr marL="0" marR="0" lvl="1"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2pPr>
            <a:lvl3pPr marL="0" marR="0" lvl="2"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3pPr>
            <a:lvl4pPr marL="0" marR="0" lvl="3"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4pPr>
            <a:lvl5pPr marL="0" marR="0" lvl="4"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5pPr>
            <a:lvl6pPr marL="0" marR="0" lvl="5"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6pPr>
            <a:lvl7pPr marL="0" marR="0" lvl="6"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7pPr>
            <a:lvl8pPr marL="0" marR="0" lvl="7"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8pPr>
            <a:lvl9pPr marL="0" marR="0" lvl="8" indent="0" algn="r">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9pPr>
          </a:lstStyle>
          <a:p>
            <a:pPr marL="0" lvl="0" indent="0" algn="r" rtl="0">
              <a:spcBef>
                <a:spcPts val="0"/>
              </a:spcBef>
              <a:spcAft>
                <a:spcPts val="0"/>
              </a:spcAft>
              <a:buNone/>
            </a:pPr>
            <a:fld id="{00000000-1234-1234-1234-123412341234}" type="slidenum">
              <a:rPr lang="en-CA"/>
              <a:t>‹#›</a:t>
            </a:fld>
            <a:endParaRPr/>
          </a:p>
        </p:txBody>
      </p:sp>
      <p:sp>
        <p:nvSpPr>
          <p:cNvPr id="32" name="Google Shape;32;gd1c9885e3c_0_113"/>
          <p:cNvSpPr txBox="1">
            <a:spLocks noGrp="1"/>
          </p:cNvSpPr>
          <p:nvPr>
            <p:ph type="body" idx="2"/>
          </p:nvPr>
        </p:nvSpPr>
        <p:spPr>
          <a:xfrm>
            <a:off x="152400" y="142875"/>
            <a:ext cx="5715000" cy="228600"/>
          </a:xfrm>
          <a:prstGeom prst="rect">
            <a:avLst/>
          </a:prstGeom>
          <a:noFill/>
          <a:ln>
            <a:noFill/>
          </a:ln>
        </p:spPr>
        <p:txBody>
          <a:bodyPr spcFirstLastPara="1" wrap="square" lIns="91425" tIns="45700" rIns="91425" bIns="45700" anchor="t" anchorCtr="0">
            <a:noAutofit/>
          </a:bodyPr>
          <a:lstStyle>
            <a:lvl1pPr marL="457200" lvl="0" indent="-228600" algn="l">
              <a:lnSpc>
                <a:spcPct val="100000"/>
              </a:lnSpc>
              <a:spcBef>
                <a:spcPts val="240"/>
              </a:spcBef>
              <a:spcAft>
                <a:spcPts val="0"/>
              </a:spcAft>
              <a:buSzPts val="1600"/>
              <a:buFont typeface="Open Sans"/>
              <a:buNone/>
              <a:defRPr sz="1200" b="1" i="0"/>
            </a:lvl1pPr>
            <a:lvl2pPr marL="914400" lvl="1" indent="-342900" algn="l">
              <a:lnSpc>
                <a:spcPct val="100000"/>
              </a:lnSpc>
              <a:spcBef>
                <a:spcPts val="270"/>
              </a:spcBef>
              <a:spcAft>
                <a:spcPts val="0"/>
              </a:spcAft>
              <a:buSzPts val="1800"/>
              <a:buChar char="•"/>
              <a:defRPr/>
            </a:lvl2pPr>
            <a:lvl3pPr marL="1371600" lvl="2" indent="-342900" algn="l">
              <a:lnSpc>
                <a:spcPct val="100000"/>
              </a:lnSpc>
              <a:spcBef>
                <a:spcPts val="270"/>
              </a:spcBef>
              <a:spcAft>
                <a:spcPts val="0"/>
              </a:spcAft>
              <a:buSzPts val="1800"/>
              <a:buChar char="•"/>
              <a:defRPr/>
            </a:lvl3pPr>
            <a:lvl4pPr marL="1828800" lvl="3" indent="-342900" algn="l">
              <a:lnSpc>
                <a:spcPct val="100000"/>
              </a:lnSpc>
              <a:spcBef>
                <a:spcPts val="270"/>
              </a:spcBef>
              <a:spcAft>
                <a:spcPts val="0"/>
              </a:spcAft>
              <a:buSzPts val="1800"/>
              <a:buChar char="•"/>
              <a:defRPr/>
            </a:lvl4pPr>
            <a:lvl5pPr marL="2286000" lvl="4" indent="-342900" algn="l">
              <a:lnSpc>
                <a:spcPct val="100000"/>
              </a:lnSpc>
              <a:spcBef>
                <a:spcPts val="270"/>
              </a:spcBef>
              <a:spcAft>
                <a:spcPts val="0"/>
              </a:spcAft>
              <a:buSzPts val="1800"/>
              <a:buChar char="•"/>
              <a:defRPr/>
            </a:lvl5pPr>
            <a:lvl6pPr marL="2743200" lvl="5" indent="-342900" algn="l">
              <a:lnSpc>
                <a:spcPct val="100000"/>
              </a:lnSpc>
              <a:spcBef>
                <a:spcPts val="270"/>
              </a:spcBef>
              <a:spcAft>
                <a:spcPts val="0"/>
              </a:spcAft>
              <a:buSzPts val="1800"/>
              <a:buChar char="•"/>
              <a:defRPr/>
            </a:lvl6pPr>
            <a:lvl7pPr marL="3200400" lvl="6" indent="-342900" algn="l">
              <a:lnSpc>
                <a:spcPct val="100000"/>
              </a:lnSpc>
              <a:spcBef>
                <a:spcPts val="270"/>
              </a:spcBef>
              <a:spcAft>
                <a:spcPts val="0"/>
              </a:spcAft>
              <a:buSzPts val="1800"/>
              <a:buChar char="•"/>
              <a:defRPr/>
            </a:lvl7pPr>
            <a:lvl8pPr marL="3657600" lvl="7" indent="-342900" algn="l">
              <a:lnSpc>
                <a:spcPct val="100000"/>
              </a:lnSpc>
              <a:spcBef>
                <a:spcPts val="270"/>
              </a:spcBef>
              <a:spcAft>
                <a:spcPts val="0"/>
              </a:spcAft>
              <a:buSzPts val="1800"/>
              <a:buChar char="•"/>
              <a:defRPr/>
            </a:lvl8pPr>
            <a:lvl9pPr marL="4114800" lvl="8" indent="-342900" algn="l">
              <a:lnSpc>
                <a:spcPct val="100000"/>
              </a:lnSpc>
              <a:spcBef>
                <a:spcPts val="270"/>
              </a:spcBef>
              <a:spcAft>
                <a:spcPts val="0"/>
              </a:spcAft>
              <a:buSzPts val="1800"/>
              <a:buChar char="•"/>
              <a:defRPr/>
            </a:lvl9pPr>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_AND_BODY 1" type="tx">
  <p:cSld name="TITLE_AND_BODY">
    <p:spTree>
      <p:nvGrpSpPr>
        <p:cNvPr id="1" name="Shape 33"/>
        <p:cNvGrpSpPr/>
        <p:nvPr/>
      </p:nvGrpSpPr>
      <p:grpSpPr>
        <a:xfrm>
          <a:off x="0" y="0"/>
          <a:ext cx="0" cy="0"/>
          <a:chOff x="0" y="0"/>
          <a:chExt cx="0" cy="0"/>
        </a:xfrm>
      </p:grpSpPr>
      <p:sp>
        <p:nvSpPr>
          <p:cNvPr id="34" name="Google Shape;34;g147e1d0aa98_0_118"/>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5" name="Google Shape;35;g147e1d0aa98_0_118"/>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81000" algn="l">
              <a:lnSpc>
                <a:spcPct val="100000"/>
              </a:lnSpc>
              <a:spcBef>
                <a:spcPts val="480"/>
              </a:spcBef>
              <a:spcAft>
                <a:spcPts val="0"/>
              </a:spcAft>
              <a:buSzPts val="2400"/>
              <a:buChar char="•"/>
              <a:defRPr/>
            </a:lvl1pPr>
            <a:lvl2pPr marL="914400" lvl="1" indent="-355600" algn="l">
              <a:lnSpc>
                <a:spcPct val="100000"/>
              </a:lnSpc>
              <a:spcBef>
                <a:spcPts val="400"/>
              </a:spcBef>
              <a:spcAft>
                <a:spcPts val="0"/>
              </a:spcAft>
              <a:buSzPts val="2000"/>
              <a:buChar char="•"/>
              <a:defRPr/>
            </a:lvl2pPr>
            <a:lvl3pPr marL="1371600" lvl="2" indent="-342900" algn="l">
              <a:lnSpc>
                <a:spcPct val="100000"/>
              </a:lnSpc>
              <a:spcBef>
                <a:spcPts val="360"/>
              </a:spcBef>
              <a:spcAft>
                <a:spcPts val="0"/>
              </a:spcAft>
              <a:buSzPts val="1800"/>
              <a:buChar char="•"/>
              <a:defRPr/>
            </a:lvl3pPr>
            <a:lvl4pPr marL="1828800" lvl="3" indent="-330200" algn="l">
              <a:lnSpc>
                <a:spcPct val="100000"/>
              </a:lnSpc>
              <a:spcBef>
                <a:spcPts val="320"/>
              </a:spcBef>
              <a:spcAft>
                <a:spcPts val="0"/>
              </a:spcAft>
              <a:buSzPts val="1600"/>
              <a:buChar char="•"/>
              <a:defRPr/>
            </a:lvl4pPr>
            <a:lvl5pPr marL="2286000" lvl="4" indent="-330200" algn="l">
              <a:lnSpc>
                <a:spcPct val="100000"/>
              </a:lnSpc>
              <a:spcBef>
                <a:spcPts val="320"/>
              </a:spcBef>
              <a:spcAft>
                <a:spcPts val="0"/>
              </a:spcAft>
              <a:buSzPts val="1600"/>
              <a:buChar char="•"/>
              <a:defRPr/>
            </a:lvl5pPr>
            <a:lvl6pPr marL="2743200" lvl="5" indent="-317500" algn="l">
              <a:lnSpc>
                <a:spcPct val="100000"/>
              </a:lnSpc>
              <a:spcBef>
                <a:spcPts val="280"/>
              </a:spcBef>
              <a:spcAft>
                <a:spcPts val="0"/>
              </a:spcAft>
              <a:buSzPts val="1400"/>
              <a:buChar char="•"/>
              <a:defRPr/>
            </a:lvl6pPr>
            <a:lvl7pPr marL="3200400" lvl="6" indent="-317500" algn="l">
              <a:lnSpc>
                <a:spcPct val="100000"/>
              </a:lnSpc>
              <a:spcBef>
                <a:spcPts val="280"/>
              </a:spcBef>
              <a:spcAft>
                <a:spcPts val="0"/>
              </a:spcAft>
              <a:buSzPts val="1400"/>
              <a:buChar char="•"/>
              <a:defRPr/>
            </a:lvl7pPr>
            <a:lvl8pPr marL="3657600" lvl="7" indent="-317500" algn="l">
              <a:lnSpc>
                <a:spcPct val="100000"/>
              </a:lnSpc>
              <a:spcBef>
                <a:spcPts val="280"/>
              </a:spcBef>
              <a:spcAft>
                <a:spcPts val="0"/>
              </a:spcAft>
              <a:buSzPts val="1400"/>
              <a:buChar char="•"/>
              <a:defRPr/>
            </a:lvl8pPr>
            <a:lvl9pPr marL="4114800" lvl="8" indent="-317500" algn="l">
              <a:lnSpc>
                <a:spcPct val="100000"/>
              </a:lnSpc>
              <a:spcBef>
                <a:spcPts val="280"/>
              </a:spcBef>
              <a:spcAft>
                <a:spcPts val="0"/>
              </a:spcAft>
              <a:buSzPts val="1400"/>
              <a:buChar char="•"/>
              <a:defRPr/>
            </a:lvl9pPr>
          </a:lstStyle>
          <a:p>
            <a:endParaRPr/>
          </a:p>
        </p:txBody>
      </p:sp>
      <p:sp>
        <p:nvSpPr>
          <p:cNvPr id="36" name="Google Shape;36;g147e1d0aa98_0_118"/>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2_Title and Content">
  <p:cSld name="2_Title and Content">
    <p:spTree>
      <p:nvGrpSpPr>
        <p:cNvPr id="1" name="Shape 37"/>
        <p:cNvGrpSpPr/>
        <p:nvPr/>
      </p:nvGrpSpPr>
      <p:grpSpPr>
        <a:xfrm>
          <a:off x="0" y="0"/>
          <a:ext cx="0" cy="0"/>
          <a:chOff x="0" y="0"/>
          <a:chExt cx="0" cy="0"/>
        </a:xfrm>
      </p:grpSpPr>
      <p:sp>
        <p:nvSpPr>
          <p:cNvPr id="38" name="Google Shape;38;p26"/>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39" name="Google Shape;39;p26"/>
          <p:cNvSpPr txBox="1">
            <a:spLocks noGrp="1"/>
          </p:cNvSpPr>
          <p:nvPr>
            <p:ph type="body" idx="1"/>
          </p:nvPr>
        </p:nvSpPr>
        <p:spPr>
          <a:xfrm>
            <a:off x="457200" y="1314451"/>
            <a:ext cx="8229600" cy="3200400"/>
          </a:xfrm>
          <a:prstGeom prst="rect">
            <a:avLst/>
          </a:prstGeom>
          <a:noFill/>
          <a:ln>
            <a:noFill/>
          </a:ln>
        </p:spPr>
        <p:txBody>
          <a:bodyPr spcFirstLastPara="1" wrap="square" lIns="91425" tIns="91425" rIns="91425" bIns="91425" anchor="t" anchorCtr="0">
            <a:noAutofit/>
          </a:bodyPr>
          <a:lstStyle>
            <a:lvl1pPr marL="457200" marR="0" lvl="0"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40" name="Google Shape;40;p26"/>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
        <p:nvSpPr>
          <p:cNvPr id="41" name="Google Shape;41;p26"/>
          <p:cNvSpPr txBox="1">
            <a:spLocks noGrp="1"/>
          </p:cNvSpPr>
          <p:nvPr>
            <p:ph type="body" idx="2"/>
          </p:nvPr>
        </p:nvSpPr>
        <p:spPr>
          <a:xfrm>
            <a:off x="304800" y="171450"/>
            <a:ext cx="8077200" cy="228600"/>
          </a:xfrm>
          <a:prstGeom prst="rect">
            <a:avLst/>
          </a:prstGeom>
          <a:noFill/>
          <a:ln>
            <a:noFill/>
          </a:ln>
        </p:spPr>
        <p:txBody>
          <a:bodyPr spcFirstLastPara="1" wrap="square" lIns="91425" tIns="91425" rIns="91425" bIns="91425" anchor="t" anchorCtr="0">
            <a:noAutofit/>
          </a:bodyPr>
          <a:lstStyle>
            <a:lvl1pPr marL="457200" marR="0" lvl="0" indent="-228600" algn="l">
              <a:lnSpc>
                <a:spcPct val="100000"/>
              </a:lnSpc>
              <a:spcBef>
                <a:spcPts val="320"/>
              </a:spcBef>
              <a:spcAft>
                <a:spcPts val="0"/>
              </a:spcAft>
              <a:buClr>
                <a:schemeClr val="dk1"/>
              </a:buClr>
              <a:buSzPts val="2400"/>
              <a:buFont typeface="Arial"/>
              <a:buNone/>
              <a:defRPr sz="1600" b="1" i="0" u="none" strike="noStrike" cap="none">
                <a:solidFill>
                  <a:schemeClr val="lt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wo Content">
  <p:cSld name="Two Content">
    <p:spTree>
      <p:nvGrpSpPr>
        <p:cNvPr id="1" name="Shape 42"/>
        <p:cNvGrpSpPr/>
        <p:nvPr/>
      </p:nvGrpSpPr>
      <p:grpSpPr>
        <a:xfrm>
          <a:off x="0" y="0"/>
          <a:ext cx="0" cy="0"/>
          <a:chOff x="0" y="0"/>
          <a:chExt cx="0" cy="0"/>
        </a:xfrm>
      </p:grpSpPr>
      <p:sp>
        <p:nvSpPr>
          <p:cNvPr id="43" name="Google Shape;43;g9ab73662e2_1_94"/>
          <p:cNvSpPr/>
          <p:nvPr/>
        </p:nvSpPr>
        <p:spPr>
          <a:xfrm>
            <a:off x="304800" y="171450"/>
            <a:ext cx="8534400" cy="285900"/>
          </a:xfrm>
          <a:prstGeom prst="rect">
            <a:avLst/>
          </a:prstGeom>
          <a:solidFill>
            <a:srgbClr val="72C267"/>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44" name="Google Shape;44;g9ab73662e2_1_94"/>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45" name="Google Shape;45;g9ab73662e2_1_94"/>
          <p:cNvSpPr txBox="1">
            <a:spLocks noGrp="1"/>
          </p:cNvSpPr>
          <p:nvPr>
            <p:ph type="body" idx="1"/>
          </p:nvPr>
        </p:nvSpPr>
        <p:spPr>
          <a:xfrm>
            <a:off x="457200" y="1314451"/>
            <a:ext cx="3962400" cy="3200400"/>
          </a:xfrm>
          <a:prstGeom prst="rect">
            <a:avLst/>
          </a:prstGeom>
          <a:noFill/>
          <a:ln>
            <a:noFill/>
          </a:ln>
        </p:spPr>
        <p:txBody>
          <a:bodyPr spcFirstLastPara="1" wrap="square" lIns="91425" tIns="91425" rIns="91425" bIns="91425" anchor="t" anchorCtr="0">
            <a:noAutofit/>
          </a:bodyPr>
          <a:lstStyle>
            <a:lvl1pPr marL="457200" marR="0" lvl="0"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46" name="Google Shape;46;g9ab73662e2_1_94"/>
          <p:cNvSpPr txBox="1">
            <a:spLocks noGrp="1"/>
          </p:cNvSpPr>
          <p:nvPr>
            <p:ph type="body" idx="2"/>
          </p:nvPr>
        </p:nvSpPr>
        <p:spPr>
          <a:xfrm>
            <a:off x="4720856" y="1314451"/>
            <a:ext cx="3962400" cy="3200400"/>
          </a:xfrm>
          <a:prstGeom prst="rect">
            <a:avLst/>
          </a:prstGeom>
          <a:noFill/>
          <a:ln>
            <a:noFill/>
          </a:ln>
        </p:spPr>
        <p:txBody>
          <a:bodyPr spcFirstLastPara="1" wrap="square" lIns="91425" tIns="91425" rIns="91425" bIns="91425" anchor="t" anchorCtr="0">
            <a:noAutofit/>
          </a:bodyPr>
          <a:lstStyle>
            <a:lvl1pPr marL="457200" marR="0" lvl="0"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47" name="Google Shape;47;g9ab73662e2_1_94"/>
          <p:cNvSpPr txBox="1">
            <a:spLocks noGrp="1"/>
          </p:cNvSpPr>
          <p:nvPr>
            <p:ph type="body" idx="3"/>
          </p:nvPr>
        </p:nvSpPr>
        <p:spPr>
          <a:xfrm>
            <a:off x="228600" y="171450"/>
            <a:ext cx="5715000" cy="228600"/>
          </a:xfrm>
          <a:prstGeom prst="rect">
            <a:avLst/>
          </a:prstGeom>
          <a:noFill/>
          <a:ln>
            <a:noFill/>
          </a:ln>
        </p:spPr>
        <p:txBody>
          <a:bodyPr spcFirstLastPara="1" wrap="square" lIns="91425" tIns="91425" rIns="91425" bIns="91425" anchor="t" anchorCtr="0">
            <a:noAutofit/>
          </a:bodyPr>
          <a:lstStyle>
            <a:lvl1pPr marL="457200" marR="0" lvl="0" indent="-228600" algn="l">
              <a:lnSpc>
                <a:spcPct val="100000"/>
              </a:lnSpc>
              <a:spcBef>
                <a:spcPts val="320"/>
              </a:spcBef>
              <a:spcAft>
                <a:spcPts val="0"/>
              </a:spcAft>
              <a:buClr>
                <a:schemeClr val="dk1"/>
              </a:buClr>
              <a:buSzPts val="2400"/>
              <a:buFont typeface="Arial"/>
              <a:buNone/>
              <a:defRPr sz="1600" b="1" i="0" u="none" strike="noStrike" cap="none">
                <a:solidFill>
                  <a:schemeClr val="lt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48" name="Google Shape;48;g9ab73662e2_1_94"/>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_ONLY" type="titleOnly">
  <p:cSld name="TITLE_ONLY">
    <p:spTree>
      <p:nvGrpSpPr>
        <p:cNvPr id="1" name="Shape 49"/>
        <p:cNvGrpSpPr/>
        <p:nvPr/>
      </p:nvGrpSpPr>
      <p:grpSpPr>
        <a:xfrm>
          <a:off x="0" y="0"/>
          <a:ext cx="0" cy="0"/>
          <a:chOff x="0" y="0"/>
          <a:chExt cx="0" cy="0"/>
        </a:xfrm>
      </p:grpSpPr>
      <p:sp>
        <p:nvSpPr>
          <p:cNvPr id="50" name="Google Shape;50;p37"/>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51" name="Google Shape;51;p37"/>
          <p:cNvSpPr txBox="1">
            <a:spLocks noGrp="1"/>
          </p:cNvSpPr>
          <p:nvPr>
            <p:ph type="dt" idx="10"/>
          </p:nvPr>
        </p:nvSpPr>
        <p:spPr>
          <a:xfrm>
            <a:off x="457200" y="4767263"/>
            <a:ext cx="2133600" cy="273900"/>
          </a:xfrm>
          <a:prstGeom prst="rect">
            <a:avLst/>
          </a:prstGeom>
          <a:noFill/>
          <a:ln>
            <a:noFill/>
          </a:ln>
        </p:spPr>
        <p:txBody>
          <a:bodyPr spcFirstLastPara="1" wrap="square" lIns="91425" tIns="91425" rIns="91425" bIns="91425" anchor="t" anchorCtr="0">
            <a:noAutofit/>
          </a:bodyPr>
          <a:lstStyle>
            <a:lvl1pPr marR="0" lvl="0"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9pPr>
          </a:lstStyle>
          <a:p>
            <a:endParaRPr/>
          </a:p>
        </p:txBody>
      </p:sp>
      <p:sp>
        <p:nvSpPr>
          <p:cNvPr id="52" name="Google Shape;52;p37"/>
          <p:cNvSpPr txBox="1">
            <a:spLocks noGrp="1"/>
          </p:cNvSpPr>
          <p:nvPr>
            <p:ph type="ftr" idx="11"/>
          </p:nvPr>
        </p:nvSpPr>
        <p:spPr>
          <a:xfrm>
            <a:off x="3124200" y="4767263"/>
            <a:ext cx="2895600" cy="273900"/>
          </a:xfrm>
          <a:prstGeom prst="rect">
            <a:avLst/>
          </a:prstGeom>
          <a:noFill/>
          <a:ln>
            <a:noFill/>
          </a:ln>
        </p:spPr>
        <p:txBody>
          <a:bodyPr spcFirstLastPara="1" wrap="square" lIns="91425" tIns="91425" rIns="91425" bIns="91425" anchor="t" anchorCtr="0">
            <a:noAutofit/>
          </a:bodyPr>
          <a:lstStyle>
            <a:lvl1pPr marR="0" lvl="0"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9pPr>
          </a:lstStyle>
          <a:p>
            <a:endParaRPr/>
          </a:p>
        </p:txBody>
      </p:sp>
      <p:sp>
        <p:nvSpPr>
          <p:cNvPr id="53" name="Google Shape;53;p37"/>
          <p:cNvSpPr txBox="1">
            <a:spLocks noGrp="1"/>
          </p:cNvSpPr>
          <p:nvPr>
            <p:ph type="sldNum" idx="12"/>
          </p:nvPr>
        </p:nvSpPr>
        <p:spPr>
          <a:xfrm>
            <a:off x="7924800" y="114300"/>
            <a:ext cx="1066800" cy="2469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L="0" marR="0" lvl="1"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2pPr>
            <a:lvl3pPr marL="0" marR="0" lvl="2"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3pPr>
            <a:lvl4pPr marL="0" marR="0" lvl="3"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4pPr>
            <a:lvl5pPr marL="0" marR="0" lvl="4"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5pPr>
            <a:lvl6pPr marL="0" marR="0" lvl="5"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6pPr>
            <a:lvl7pPr marL="0" marR="0" lvl="6"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7pPr>
            <a:lvl8pPr marL="0" marR="0" lvl="7"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8pPr>
            <a:lvl9pPr marL="0" marR="0" lvl="8"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_AND_BODY">
  <p:cSld name="TITLE_AND_BODY 2">
    <p:spTree>
      <p:nvGrpSpPr>
        <p:cNvPr id="1" name="Shape 54"/>
        <p:cNvGrpSpPr/>
        <p:nvPr/>
      </p:nvGrpSpPr>
      <p:grpSpPr>
        <a:xfrm>
          <a:off x="0" y="0"/>
          <a:ext cx="0" cy="0"/>
          <a:chOff x="0" y="0"/>
          <a:chExt cx="0" cy="0"/>
        </a:xfrm>
      </p:grpSpPr>
      <p:sp>
        <p:nvSpPr>
          <p:cNvPr id="55" name="Google Shape;55;p80"/>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6" name="Google Shape;56;p80"/>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81000" algn="l">
              <a:lnSpc>
                <a:spcPct val="100000"/>
              </a:lnSpc>
              <a:spcBef>
                <a:spcPts val="480"/>
              </a:spcBef>
              <a:spcAft>
                <a:spcPts val="0"/>
              </a:spcAft>
              <a:buSzPts val="2400"/>
              <a:buChar char="•"/>
              <a:defRPr/>
            </a:lvl1pPr>
            <a:lvl2pPr marL="914400" lvl="1" indent="-355600" algn="l">
              <a:lnSpc>
                <a:spcPct val="100000"/>
              </a:lnSpc>
              <a:spcBef>
                <a:spcPts val="400"/>
              </a:spcBef>
              <a:spcAft>
                <a:spcPts val="0"/>
              </a:spcAft>
              <a:buSzPts val="2000"/>
              <a:buChar char="•"/>
              <a:defRPr/>
            </a:lvl2pPr>
            <a:lvl3pPr marL="1371600" lvl="2" indent="-342900" algn="l">
              <a:lnSpc>
                <a:spcPct val="100000"/>
              </a:lnSpc>
              <a:spcBef>
                <a:spcPts val="360"/>
              </a:spcBef>
              <a:spcAft>
                <a:spcPts val="0"/>
              </a:spcAft>
              <a:buSzPts val="1800"/>
              <a:buChar char="•"/>
              <a:defRPr/>
            </a:lvl3pPr>
            <a:lvl4pPr marL="1828800" lvl="3" indent="-330200" algn="l">
              <a:lnSpc>
                <a:spcPct val="100000"/>
              </a:lnSpc>
              <a:spcBef>
                <a:spcPts val="320"/>
              </a:spcBef>
              <a:spcAft>
                <a:spcPts val="0"/>
              </a:spcAft>
              <a:buSzPts val="1600"/>
              <a:buChar char="•"/>
              <a:defRPr/>
            </a:lvl4pPr>
            <a:lvl5pPr marL="2286000" lvl="4" indent="-330200" algn="l">
              <a:lnSpc>
                <a:spcPct val="100000"/>
              </a:lnSpc>
              <a:spcBef>
                <a:spcPts val="320"/>
              </a:spcBef>
              <a:spcAft>
                <a:spcPts val="0"/>
              </a:spcAft>
              <a:buSzPts val="1600"/>
              <a:buChar char="•"/>
              <a:defRPr/>
            </a:lvl5pPr>
            <a:lvl6pPr marL="2743200" lvl="5" indent="-317500" algn="l">
              <a:lnSpc>
                <a:spcPct val="100000"/>
              </a:lnSpc>
              <a:spcBef>
                <a:spcPts val="280"/>
              </a:spcBef>
              <a:spcAft>
                <a:spcPts val="0"/>
              </a:spcAft>
              <a:buSzPts val="1400"/>
              <a:buChar char="•"/>
              <a:defRPr/>
            </a:lvl6pPr>
            <a:lvl7pPr marL="3200400" lvl="6" indent="-317500" algn="l">
              <a:lnSpc>
                <a:spcPct val="100000"/>
              </a:lnSpc>
              <a:spcBef>
                <a:spcPts val="280"/>
              </a:spcBef>
              <a:spcAft>
                <a:spcPts val="0"/>
              </a:spcAft>
              <a:buSzPts val="1400"/>
              <a:buChar char="•"/>
              <a:defRPr/>
            </a:lvl7pPr>
            <a:lvl8pPr marL="3657600" lvl="7" indent="-317500" algn="l">
              <a:lnSpc>
                <a:spcPct val="100000"/>
              </a:lnSpc>
              <a:spcBef>
                <a:spcPts val="280"/>
              </a:spcBef>
              <a:spcAft>
                <a:spcPts val="0"/>
              </a:spcAft>
              <a:buSzPts val="1400"/>
              <a:buChar char="•"/>
              <a:defRPr/>
            </a:lvl8pPr>
            <a:lvl9pPr marL="4114800" lvl="8" indent="-317500" algn="l">
              <a:lnSpc>
                <a:spcPct val="100000"/>
              </a:lnSpc>
              <a:spcBef>
                <a:spcPts val="280"/>
              </a:spcBef>
              <a:spcAft>
                <a:spcPts val="0"/>
              </a:spcAft>
              <a:buSzPts val="1400"/>
              <a:buChar char="•"/>
              <a:defRPr/>
            </a:lvl9pPr>
          </a:lstStyle>
          <a:p>
            <a:endParaRPr/>
          </a:p>
        </p:txBody>
      </p:sp>
      <p:sp>
        <p:nvSpPr>
          <p:cNvPr id="57" name="Google Shape;57;p80"/>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58"/>
        <p:cNvGrpSpPr/>
        <p:nvPr/>
      </p:nvGrpSpPr>
      <p:grpSpPr>
        <a:xfrm>
          <a:off x="0" y="0"/>
          <a:ext cx="0" cy="0"/>
          <a:chOff x="0" y="0"/>
          <a:chExt cx="0" cy="0"/>
        </a:xfrm>
      </p:grpSpPr>
      <p:sp>
        <p:nvSpPr>
          <p:cNvPr id="59" name="Google Shape;59;p24"/>
          <p:cNvSpPr/>
          <p:nvPr/>
        </p:nvSpPr>
        <p:spPr>
          <a:xfrm>
            <a:off x="0" y="0"/>
            <a:ext cx="9144000" cy="9717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60" name="Google Shape;60;p24"/>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1_Section Header">
  <p:cSld name="1_Section Header">
    <p:spTree>
      <p:nvGrpSpPr>
        <p:cNvPr id="1" name="Shape 61"/>
        <p:cNvGrpSpPr/>
        <p:nvPr/>
      </p:nvGrpSpPr>
      <p:grpSpPr>
        <a:xfrm>
          <a:off x="0" y="0"/>
          <a:ext cx="0" cy="0"/>
          <a:chOff x="0" y="0"/>
          <a:chExt cx="0" cy="0"/>
        </a:xfrm>
      </p:grpSpPr>
      <p:sp>
        <p:nvSpPr>
          <p:cNvPr id="62" name="Google Shape;62;p25"/>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63" name="Google Shape;63;p25"/>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2_Section Header">
  <p:cSld name="2_Section Header">
    <p:spTree>
      <p:nvGrpSpPr>
        <p:cNvPr id="1" name="Shape 64"/>
        <p:cNvGrpSpPr/>
        <p:nvPr/>
      </p:nvGrpSpPr>
      <p:grpSpPr>
        <a:xfrm>
          <a:off x="0" y="0"/>
          <a:ext cx="0" cy="0"/>
          <a:chOff x="0" y="0"/>
          <a:chExt cx="0" cy="0"/>
        </a:xfrm>
      </p:grpSpPr>
      <p:sp>
        <p:nvSpPr>
          <p:cNvPr id="65" name="Google Shape;65;p88"/>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66" name="Google Shape;66;p88"/>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3_Section Header">
  <p:cSld name="3_Section Header">
    <p:spTree>
      <p:nvGrpSpPr>
        <p:cNvPr id="1" name="Shape 67"/>
        <p:cNvGrpSpPr/>
        <p:nvPr/>
      </p:nvGrpSpPr>
      <p:grpSpPr>
        <a:xfrm>
          <a:off x="0" y="0"/>
          <a:ext cx="0" cy="0"/>
          <a:chOff x="0" y="0"/>
          <a:chExt cx="0" cy="0"/>
        </a:xfrm>
      </p:grpSpPr>
      <p:sp>
        <p:nvSpPr>
          <p:cNvPr id="68" name="Google Shape;68;p28"/>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69" name="Google Shape;69;p28"/>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4_Section Header">
  <p:cSld name="4_Section Header">
    <p:spTree>
      <p:nvGrpSpPr>
        <p:cNvPr id="1" name="Shape 70"/>
        <p:cNvGrpSpPr/>
        <p:nvPr/>
      </p:nvGrpSpPr>
      <p:grpSpPr>
        <a:xfrm>
          <a:off x="0" y="0"/>
          <a:ext cx="0" cy="0"/>
          <a:chOff x="0" y="0"/>
          <a:chExt cx="0" cy="0"/>
        </a:xfrm>
      </p:grpSpPr>
      <p:sp>
        <p:nvSpPr>
          <p:cNvPr id="71" name="Google Shape;71;p29"/>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72" name="Google Shape;72;p29"/>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5_Section Header">
  <p:cSld name="5_Section Header">
    <p:spTree>
      <p:nvGrpSpPr>
        <p:cNvPr id="1" name="Shape 73"/>
        <p:cNvGrpSpPr/>
        <p:nvPr/>
      </p:nvGrpSpPr>
      <p:grpSpPr>
        <a:xfrm>
          <a:off x="0" y="0"/>
          <a:ext cx="0" cy="0"/>
          <a:chOff x="0" y="0"/>
          <a:chExt cx="0" cy="0"/>
        </a:xfrm>
      </p:grpSpPr>
      <p:sp>
        <p:nvSpPr>
          <p:cNvPr id="74" name="Google Shape;74;p30"/>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75" name="Google Shape;75;p30"/>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6_Section Header">
  <p:cSld name="6_Section Header">
    <p:spTree>
      <p:nvGrpSpPr>
        <p:cNvPr id="1" name="Shape 76"/>
        <p:cNvGrpSpPr/>
        <p:nvPr/>
      </p:nvGrpSpPr>
      <p:grpSpPr>
        <a:xfrm>
          <a:off x="0" y="0"/>
          <a:ext cx="0" cy="0"/>
          <a:chOff x="0" y="0"/>
          <a:chExt cx="0" cy="0"/>
        </a:xfrm>
      </p:grpSpPr>
      <p:sp>
        <p:nvSpPr>
          <p:cNvPr id="77" name="Google Shape;77;p31"/>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78" name="Google Shape;78;p31"/>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7_Section Header">
  <p:cSld name="7_Section Header">
    <p:spTree>
      <p:nvGrpSpPr>
        <p:cNvPr id="1" name="Shape 79"/>
        <p:cNvGrpSpPr/>
        <p:nvPr/>
      </p:nvGrpSpPr>
      <p:grpSpPr>
        <a:xfrm>
          <a:off x="0" y="0"/>
          <a:ext cx="0" cy="0"/>
          <a:chOff x="0" y="0"/>
          <a:chExt cx="0" cy="0"/>
        </a:xfrm>
      </p:grpSpPr>
      <p:sp>
        <p:nvSpPr>
          <p:cNvPr id="80" name="Google Shape;80;p32"/>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81" name="Google Shape;81;p32"/>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matchingName="8_Section Header">
  <p:cSld name="8_Section Header">
    <p:spTree>
      <p:nvGrpSpPr>
        <p:cNvPr id="1" name="Shape 82"/>
        <p:cNvGrpSpPr/>
        <p:nvPr/>
      </p:nvGrpSpPr>
      <p:grpSpPr>
        <a:xfrm>
          <a:off x="0" y="0"/>
          <a:ext cx="0" cy="0"/>
          <a:chOff x="0" y="0"/>
          <a:chExt cx="0" cy="0"/>
        </a:xfrm>
      </p:grpSpPr>
      <p:sp>
        <p:nvSpPr>
          <p:cNvPr id="83" name="Google Shape;83;p33"/>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84" name="Google Shape;84;p33"/>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9_Section Header">
  <p:cSld name="9_Section Header">
    <p:spTree>
      <p:nvGrpSpPr>
        <p:cNvPr id="1" name="Shape 85"/>
        <p:cNvGrpSpPr/>
        <p:nvPr/>
      </p:nvGrpSpPr>
      <p:grpSpPr>
        <a:xfrm>
          <a:off x="0" y="0"/>
          <a:ext cx="0" cy="0"/>
          <a:chOff x="0" y="0"/>
          <a:chExt cx="0" cy="0"/>
        </a:xfrm>
      </p:grpSpPr>
      <p:sp>
        <p:nvSpPr>
          <p:cNvPr id="86" name="Google Shape;86;p34"/>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87" name="Google Shape;87;p34"/>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10_Section Header">
  <p:cSld name="10_Section Header">
    <p:spTree>
      <p:nvGrpSpPr>
        <p:cNvPr id="1" name="Shape 88"/>
        <p:cNvGrpSpPr/>
        <p:nvPr/>
      </p:nvGrpSpPr>
      <p:grpSpPr>
        <a:xfrm>
          <a:off x="0" y="0"/>
          <a:ext cx="0" cy="0"/>
          <a:chOff x="0" y="0"/>
          <a:chExt cx="0" cy="0"/>
        </a:xfrm>
      </p:grpSpPr>
      <p:sp>
        <p:nvSpPr>
          <p:cNvPr id="89" name="Google Shape;89;p35"/>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90" name="Google Shape;90;p35"/>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matchingName="11_Section Header">
  <p:cSld name="11_Section Header">
    <p:spTree>
      <p:nvGrpSpPr>
        <p:cNvPr id="1" name="Shape 91"/>
        <p:cNvGrpSpPr/>
        <p:nvPr/>
      </p:nvGrpSpPr>
      <p:grpSpPr>
        <a:xfrm>
          <a:off x="0" y="0"/>
          <a:ext cx="0" cy="0"/>
          <a:chOff x="0" y="0"/>
          <a:chExt cx="0" cy="0"/>
        </a:xfrm>
      </p:grpSpPr>
      <p:sp>
        <p:nvSpPr>
          <p:cNvPr id="92" name="Google Shape;92;p36"/>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93" name="Google Shape;93;p36"/>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matchingName="12_Section Header">
  <p:cSld name="12_Section Header">
    <p:spTree>
      <p:nvGrpSpPr>
        <p:cNvPr id="1" name="Shape 94"/>
        <p:cNvGrpSpPr/>
        <p:nvPr/>
      </p:nvGrpSpPr>
      <p:grpSpPr>
        <a:xfrm>
          <a:off x="0" y="0"/>
          <a:ext cx="0" cy="0"/>
          <a:chOff x="0" y="0"/>
          <a:chExt cx="0" cy="0"/>
        </a:xfrm>
      </p:grpSpPr>
      <p:sp>
        <p:nvSpPr>
          <p:cNvPr id="95" name="Google Shape;95;p38"/>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96" name="Google Shape;96;p38"/>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matchingName="1_Title Slide">
  <p:cSld name="1_Title Slide">
    <p:spTree>
      <p:nvGrpSpPr>
        <p:cNvPr id="1" name="Shape 97"/>
        <p:cNvGrpSpPr/>
        <p:nvPr/>
      </p:nvGrpSpPr>
      <p:grpSpPr>
        <a:xfrm>
          <a:off x="0" y="0"/>
          <a:ext cx="0" cy="0"/>
          <a:chOff x="0" y="0"/>
          <a:chExt cx="0" cy="0"/>
        </a:xfrm>
      </p:grpSpPr>
      <p:pic>
        <p:nvPicPr>
          <p:cNvPr id="98" name="Google Shape;98;p39"/>
          <p:cNvPicPr preferRelativeResize="0"/>
          <p:nvPr/>
        </p:nvPicPr>
        <p:blipFill rotWithShape="1">
          <a:blip r:embed="rId2">
            <a:alphaModFix/>
          </a:blip>
          <a:srcRect/>
          <a:stretch/>
        </p:blipFill>
        <p:spPr>
          <a:xfrm>
            <a:off x="0" y="4286250"/>
            <a:ext cx="9144000" cy="114300"/>
          </a:xfrm>
          <a:prstGeom prst="rect">
            <a:avLst/>
          </a:prstGeom>
          <a:solidFill>
            <a:srgbClr val="FFCC00"/>
          </a:solidFill>
          <a:ln>
            <a:noFill/>
          </a:ln>
        </p:spPr>
      </p:pic>
      <p:sp>
        <p:nvSpPr>
          <p:cNvPr id="99" name="Google Shape;99;p39"/>
          <p:cNvSpPr/>
          <p:nvPr/>
        </p:nvSpPr>
        <p:spPr>
          <a:xfrm>
            <a:off x="0" y="4343400"/>
            <a:ext cx="9144000" cy="800100"/>
          </a:xfrm>
          <a:prstGeom prst="rect">
            <a:avLst/>
          </a:prstGeom>
          <a:solidFill>
            <a:srgbClr val="3B60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00" name="Google Shape;100;p39"/>
          <p:cNvSpPr/>
          <p:nvPr/>
        </p:nvSpPr>
        <p:spPr>
          <a:xfrm>
            <a:off x="0" y="0"/>
            <a:ext cx="9144000" cy="4857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pic>
        <p:nvPicPr>
          <p:cNvPr id="101" name="Google Shape;101;p39" descr="TDSB_Circle_Colour_shadow.png"/>
          <p:cNvPicPr preferRelativeResize="0"/>
          <p:nvPr/>
        </p:nvPicPr>
        <p:blipFill rotWithShape="1">
          <a:blip r:embed="rId3">
            <a:alphaModFix/>
          </a:blip>
          <a:srcRect/>
          <a:stretch/>
        </p:blipFill>
        <p:spPr>
          <a:xfrm>
            <a:off x="2686516" y="1028700"/>
            <a:ext cx="2557200" cy="2514600"/>
          </a:xfrm>
          <a:prstGeom prst="rect">
            <a:avLst/>
          </a:prstGeom>
          <a:noFill/>
          <a:ln>
            <a:noFill/>
          </a:ln>
        </p:spPr>
      </p:pic>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matchingName="Section Header">
  <p:cSld name="Section Header">
    <p:spTree>
      <p:nvGrpSpPr>
        <p:cNvPr id="1" name="Shape 102"/>
        <p:cNvGrpSpPr/>
        <p:nvPr/>
      </p:nvGrpSpPr>
      <p:grpSpPr>
        <a:xfrm>
          <a:off x="0" y="0"/>
          <a:ext cx="0" cy="0"/>
          <a:chOff x="0" y="0"/>
          <a:chExt cx="0" cy="0"/>
        </a:xfrm>
      </p:grpSpPr>
      <p:sp>
        <p:nvSpPr>
          <p:cNvPr id="103" name="Google Shape;103;p41"/>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04" name="Google Shape;104;p41"/>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matchingName="Blank, No Footer">
  <p:cSld name="Blank, No Footer">
    <p:spTree>
      <p:nvGrpSpPr>
        <p:cNvPr id="1" name="Shape 105"/>
        <p:cNvGrpSpPr/>
        <p:nvPr/>
      </p:nvGrpSpPr>
      <p:grpSpPr>
        <a:xfrm>
          <a:off x="0" y="0"/>
          <a:ext cx="0" cy="0"/>
          <a:chOff x="0" y="0"/>
          <a:chExt cx="0" cy="0"/>
        </a:xfrm>
      </p:grpSpPr>
      <p:sp>
        <p:nvSpPr>
          <p:cNvPr id="106" name="Google Shape;106;p42"/>
          <p:cNvSpPr/>
          <p:nvPr/>
        </p:nvSpPr>
        <p:spPr>
          <a:xfrm>
            <a:off x="0" y="0"/>
            <a:ext cx="9144000" cy="51435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07" name="Google Shape;107;p42"/>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matchingName="TITLE" type="title">
  <p:cSld name="TITLE">
    <p:spTree>
      <p:nvGrpSpPr>
        <p:cNvPr id="1" name="Shape 108"/>
        <p:cNvGrpSpPr/>
        <p:nvPr/>
      </p:nvGrpSpPr>
      <p:grpSpPr>
        <a:xfrm>
          <a:off x="0" y="0"/>
          <a:ext cx="0" cy="0"/>
          <a:chOff x="0" y="0"/>
          <a:chExt cx="0" cy="0"/>
        </a:xfrm>
      </p:grpSpPr>
      <p:sp>
        <p:nvSpPr>
          <p:cNvPr id="109" name="Google Shape;109;p44"/>
          <p:cNvSpPr txBox="1">
            <a:spLocks noGrp="1"/>
          </p:cNvSpPr>
          <p:nvPr>
            <p:ph type="ctrTitle"/>
          </p:nvPr>
        </p:nvSpPr>
        <p:spPr>
          <a:xfrm>
            <a:off x="311708" y="744575"/>
            <a:ext cx="8520600" cy="2052600"/>
          </a:xfrm>
          <a:prstGeom prst="rect">
            <a:avLst/>
          </a:prstGeom>
          <a:noFill/>
          <a:ln>
            <a:noFill/>
          </a:ln>
        </p:spPr>
        <p:txBody>
          <a:bodyPr spcFirstLastPara="1" wrap="square" lIns="91425" tIns="91425" rIns="91425" bIns="91425" anchor="b" anchorCtr="0">
            <a:noAutofit/>
          </a:bodyPr>
          <a:lstStyle>
            <a:lvl1pPr lvl="0" algn="ctr">
              <a:lnSpc>
                <a:spcPct val="100000"/>
              </a:lnSpc>
              <a:spcBef>
                <a:spcPts val="0"/>
              </a:spcBef>
              <a:spcAft>
                <a:spcPts val="0"/>
              </a:spcAft>
              <a:buSzPts val="5200"/>
              <a:buNone/>
              <a:defRPr sz="5200"/>
            </a:lvl1pPr>
            <a:lvl2pPr lvl="1" algn="ctr">
              <a:lnSpc>
                <a:spcPct val="100000"/>
              </a:lnSpc>
              <a:spcBef>
                <a:spcPts val="0"/>
              </a:spcBef>
              <a:spcAft>
                <a:spcPts val="0"/>
              </a:spcAft>
              <a:buSzPts val="5200"/>
              <a:buNone/>
              <a:defRPr sz="5200"/>
            </a:lvl2pPr>
            <a:lvl3pPr lvl="2" algn="ctr">
              <a:lnSpc>
                <a:spcPct val="100000"/>
              </a:lnSpc>
              <a:spcBef>
                <a:spcPts val="0"/>
              </a:spcBef>
              <a:spcAft>
                <a:spcPts val="0"/>
              </a:spcAft>
              <a:buSzPts val="5200"/>
              <a:buNone/>
              <a:defRPr sz="5200"/>
            </a:lvl3pPr>
            <a:lvl4pPr lvl="3" algn="ctr">
              <a:lnSpc>
                <a:spcPct val="100000"/>
              </a:lnSpc>
              <a:spcBef>
                <a:spcPts val="0"/>
              </a:spcBef>
              <a:spcAft>
                <a:spcPts val="0"/>
              </a:spcAft>
              <a:buSzPts val="5200"/>
              <a:buNone/>
              <a:defRPr sz="5200"/>
            </a:lvl4pPr>
            <a:lvl5pPr lvl="4" algn="ctr">
              <a:lnSpc>
                <a:spcPct val="100000"/>
              </a:lnSpc>
              <a:spcBef>
                <a:spcPts val="0"/>
              </a:spcBef>
              <a:spcAft>
                <a:spcPts val="0"/>
              </a:spcAft>
              <a:buSzPts val="5200"/>
              <a:buNone/>
              <a:defRPr sz="5200"/>
            </a:lvl5pPr>
            <a:lvl6pPr lvl="5" algn="ctr">
              <a:lnSpc>
                <a:spcPct val="100000"/>
              </a:lnSpc>
              <a:spcBef>
                <a:spcPts val="0"/>
              </a:spcBef>
              <a:spcAft>
                <a:spcPts val="0"/>
              </a:spcAft>
              <a:buSzPts val="5200"/>
              <a:buNone/>
              <a:defRPr sz="5200"/>
            </a:lvl6pPr>
            <a:lvl7pPr lvl="6" algn="ctr">
              <a:lnSpc>
                <a:spcPct val="100000"/>
              </a:lnSpc>
              <a:spcBef>
                <a:spcPts val="0"/>
              </a:spcBef>
              <a:spcAft>
                <a:spcPts val="0"/>
              </a:spcAft>
              <a:buSzPts val="5200"/>
              <a:buNone/>
              <a:defRPr sz="5200"/>
            </a:lvl7pPr>
            <a:lvl8pPr lvl="7" algn="ctr">
              <a:lnSpc>
                <a:spcPct val="100000"/>
              </a:lnSpc>
              <a:spcBef>
                <a:spcPts val="0"/>
              </a:spcBef>
              <a:spcAft>
                <a:spcPts val="0"/>
              </a:spcAft>
              <a:buSzPts val="5200"/>
              <a:buNone/>
              <a:defRPr sz="5200"/>
            </a:lvl8pPr>
            <a:lvl9pPr lvl="8" algn="ctr">
              <a:lnSpc>
                <a:spcPct val="100000"/>
              </a:lnSpc>
              <a:spcBef>
                <a:spcPts val="0"/>
              </a:spcBef>
              <a:spcAft>
                <a:spcPts val="0"/>
              </a:spcAft>
              <a:buSzPts val="5200"/>
              <a:buNone/>
              <a:defRPr sz="5200"/>
            </a:lvl9pPr>
          </a:lstStyle>
          <a:p>
            <a:endParaRPr/>
          </a:p>
        </p:txBody>
      </p:sp>
      <p:sp>
        <p:nvSpPr>
          <p:cNvPr id="110" name="Google Shape;110;p44"/>
          <p:cNvSpPr txBox="1">
            <a:spLocks noGrp="1"/>
          </p:cNvSpPr>
          <p:nvPr>
            <p:ph type="subTitle" idx="1"/>
          </p:nvPr>
        </p:nvSpPr>
        <p:spPr>
          <a:xfrm>
            <a:off x="311700" y="2834125"/>
            <a:ext cx="8520600" cy="792600"/>
          </a:xfrm>
          <a:prstGeom prst="rect">
            <a:avLst/>
          </a:prstGeom>
          <a:noFill/>
          <a:ln>
            <a:noFill/>
          </a:ln>
        </p:spPr>
        <p:txBody>
          <a:bodyPr spcFirstLastPara="1" wrap="square" lIns="91425" tIns="91425" rIns="91425" bIns="91425" anchor="t" anchorCtr="0">
            <a:noAutofit/>
          </a:bodyPr>
          <a:lstStyle>
            <a:lvl1pPr lvl="0" algn="ctr">
              <a:lnSpc>
                <a:spcPct val="100000"/>
              </a:lnSpc>
              <a:spcBef>
                <a:spcPts val="480"/>
              </a:spcBef>
              <a:spcAft>
                <a:spcPts val="0"/>
              </a:spcAft>
              <a:buSzPts val="2800"/>
              <a:buNone/>
              <a:defRPr sz="2800"/>
            </a:lvl1pPr>
            <a:lvl2pPr lvl="1" algn="ctr">
              <a:lnSpc>
                <a:spcPct val="100000"/>
              </a:lnSpc>
              <a:spcBef>
                <a:spcPts val="400"/>
              </a:spcBef>
              <a:spcAft>
                <a:spcPts val="0"/>
              </a:spcAft>
              <a:buSzPts val="2800"/>
              <a:buNone/>
              <a:defRPr sz="2800"/>
            </a:lvl2pPr>
            <a:lvl3pPr lvl="2" algn="ctr">
              <a:lnSpc>
                <a:spcPct val="100000"/>
              </a:lnSpc>
              <a:spcBef>
                <a:spcPts val="360"/>
              </a:spcBef>
              <a:spcAft>
                <a:spcPts val="0"/>
              </a:spcAft>
              <a:buSzPts val="2800"/>
              <a:buNone/>
              <a:defRPr sz="2800"/>
            </a:lvl3pPr>
            <a:lvl4pPr lvl="3" algn="ctr">
              <a:lnSpc>
                <a:spcPct val="100000"/>
              </a:lnSpc>
              <a:spcBef>
                <a:spcPts val="320"/>
              </a:spcBef>
              <a:spcAft>
                <a:spcPts val="0"/>
              </a:spcAft>
              <a:buSzPts val="2800"/>
              <a:buNone/>
              <a:defRPr sz="2800"/>
            </a:lvl4pPr>
            <a:lvl5pPr lvl="4" algn="ctr">
              <a:lnSpc>
                <a:spcPct val="100000"/>
              </a:lnSpc>
              <a:spcBef>
                <a:spcPts val="320"/>
              </a:spcBef>
              <a:spcAft>
                <a:spcPts val="0"/>
              </a:spcAft>
              <a:buSzPts val="2800"/>
              <a:buNone/>
              <a:defRPr sz="2800"/>
            </a:lvl5pPr>
            <a:lvl6pPr lvl="5" algn="ctr">
              <a:lnSpc>
                <a:spcPct val="100000"/>
              </a:lnSpc>
              <a:spcBef>
                <a:spcPts val="280"/>
              </a:spcBef>
              <a:spcAft>
                <a:spcPts val="0"/>
              </a:spcAft>
              <a:buSzPts val="2800"/>
              <a:buNone/>
              <a:defRPr sz="2800"/>
            </a:lvl6pPr>
            <a:lvl7pPr lvl="6" algn="ctr">
              <a:lnSpc>
                <a:spcPct val="100000"/>
              </a:lnSpc>
              <a:spcBef>
                <a:spcPts val="280"/>
              </a:spcBef>
              <a:spcAft>
                <a:spcPts val="0"/>
              </a:spcAft>
              <a:buSzPts val="2800"/>
              <a:buNone/>
              <a:defRPr sz="2800"/>
            </a:lvl7pPr>
            <a:lvl8pPr lvl="7" algn="ctr">
              <a:lnSpc>
                <a:spcPct val="100000"/>
              </a:lnSpc>
              <a:spcBef>
                <a:spcPts val="280"/>
              </a:spcBef>
              <a:spcAft>
                <a:spcPts val="0"/>
              </a:spcAft>
              <a:buSzPts val="2800"/>
              <a:buNone/>
              <a:defRPr sz="2800"/>
            </a:lvl8pPr>
            <a:lvl9pPr lvl="8" algn="ctr">
              <a:lnSpc>
                <a:spcPct val="100000"/>
              </a:lnSpc>
              <a:spcBef>
                <a:spcPts val="280"/>
              </a:spcBef>
              <a:spcAft>
                <a:spcPts val="0"/>
              </a:spcAft>
              <a:buSzPts val="2800"/>
              <a:buNone/>
              <a:defRPr sz="2800"/>
            </a:lvl9pPr>
          </a:lstStyle>
          <a:p>
            <a:endParaRPr/>
          </a:p>
        </p:txBody>
      </p:sp>
      <p:sp>
        <p:nvSpPr>
          <p:cNvPr id="111" name="Google Shape;111;p44"/>
          <p:cNvSpPr txBox="1">
            <a:spLocks noGrp="1"/>
          </p:cNvSpPr>
          <p:nvPr>
            <p:ph type="sldNum" idx="12"/>
          </p:nvPr>
        </p:nvSpPr>
        <p:spPr>
          <a:xfrm>
            <a:off x="8472458" y="4663217"/>
            <a:ext cx="548700" cy="3936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matchingName="TITLE_AND_BODY" type="tx">
  <p:cSld name="TITLE_AND_BODY">
    <p:spTree>
      <p:nvGrpSpPr>
        <p:cNvPr id="1" name="Shape 117"/>
        <p:cNvGrpSpPr/>
        <p:nvPr/>
      </p:nvGrpSpPr>
      <p:grpSpPr>
        <a:xfrm>
          <a:off x="0" y="0"/>
          <a:ext cx="0" cy="0"/>
          <a:chOff x="0" y="0"/>
          <a:chExt cx="0" cy="0"/>
        </a:xfrm>
      </p:grpSpPr>
      <p:sp>
        <p:nvSpPr>
          <p:cNvPr id="118" name="Google Shape;118;g1569ddd57e3_0_246"/>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19" name="Google Shape;119;g1569ddd57e3_0_246"/>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81000" algn="l">
              <a:lnSpc>
                <a:spcPct val="100000"/>
              </a:lnSpc>
              <a:spcBef>
                <a:spcPts val="480"/>
              </a:spcBef>
              <a:spcAft>
                <a:spcPts val="0"/>
              </a:spcAft>
              <a:buSzPts val="2400"/>
              <a:buChar char="•"/>
              <a:defRPr/>
            </a:lvl1pPr>
            <a:lvl2pPr marL="914400" lvl="1" indent="-355600" algn="l">
              <a:lnSpc>
                <a:spcPct val="100000"/>
              </a:lnSpc>
              <a:spcBef>
                <a:spcPts val="400"/>
              </a:spcBef>
              <a:spcAft>
                <a:spcPts val="0"/>
              </a:spcAft>
              <a:buSzPts val="2000"/>
              <a:buChar char="•"/>
              <a:defRPr/>
            </a:lvl2pPr>
            <a:lvl3pPr marL="1371600" lvl="2" indent="-342900" algn="l">
              <a:lnSpc>
                <a:spcPct val="100000"/>
              </a:lnSpc>
              <a:spcBef>
                <a:spcPts val="360"/>
              </a:spcBef>
              <a:spcAft>
                <a:spcPts val="0"/>
              </a:spcAft>
              <a:buSzPts val="1800"/>
              <a:buChar char="•"/>
              <a:defRPr/>
            </a:lvl3pPr>
            <a:lvl4pPr marL="1828800" lvl="3" indent="-330200" algn="l">
              <a:lnSpc>
                <a:spcPct val="100000"/>
              </a:lnSpc>
              <a:spcBef>
                <a:spcPts val="320"/>
              </a:spcBef>
              <a:spcAft>
                <a:spcPts val="0"/>
              </a:spcAft>
              <a:buSzPts val="1600"/>
              <a:buChar char="•"/>
              <a:defRPr/>
            </a:lvl4pPr>
            <a:lvl5pPr marL="2286000" lvl="4" indent="-330200" algn="l">
              <a:lnSpc>
                <a:spcPct val="100000"/>
              </a:lnSpc>
              <a:spcBef>
                <a:spcPts val="320"/>
              </a:spcBef>
              <a:spcAft>
                <a:spcPts val="0"/>
              </a:spcAft>
              <a:buSzPts val="1600"/>
              <a:buChar char="•"/>
              <a:defRPr/>
            </a:lvl5pPr>
            <a:lvl6pPr marL="2743200" lvl="5" indent="-317500" algn="l">
              <a:lnSpc>
                <a:spcPct val="100000"/>
              </a:lnSpc>
              <a:spcBef>
                <a:spcPts val="280"/>
              </a:spcBef>
              <a:spcAft>
                <a:spcPts val="0"/>
              </a:spcAft>
              <a:buSzPts val="1400"/>
              <a:buChar char="•"/>
              <a:defRPr/>
            </a:lvl6pPr>
            <a:lvl7pPr marL="3200400" lvl="6" indent="-317500" algn="l">
              <a:lnSpc>
                <a:spcPct val="100000"/>
              </a:lnSpc>
              <a:spcBef>
                <a:spcPts val="280"/>
              </a:spcBef>
              <a:spcAft>
                <a:spcPts val="0"/>
              </a:spcAft>
              <a:buSzPts val="1400"/>
              <a:buChar char="•"/>
              <a:defRPr/>
            </a:lvl7pPr>
            <a:lvl8pPr marL="3657600" lvl="7" indent="-317500" algn="l">
              <a:lnSpc>
                <a:spcPct val="100000"/>
              </a:lnSpc>
              <a:spcBef>
                <a:spcPts val="280"/>
              </a:spcBef>
              <a:spcAft>
                <a:spcPts val="0"/>
              </a:spcAft>
              <a:buSzPts val="1400"/>
              <a:buChar char="•"/>
              <a:defRPr/>
            </a:lvl8pPr>
            <a:lvl9pPr marL="4114800" lvl="8" indent="-317500" algn="l">
              <a:lnSpc>
                <a:spcPct val="100000"/>
              </a:lnSpc>
              <a:spcBef>
                <a:spcPts val="280"/>
              </a:spcBef>
              <a:spcAft>
                <a:spcPts val="0"/>
              </a:spcAft>
              <a:buSzPts val="1400"/>
              <a:buChar char="•"/>
              <a:defRPr/>
            </a:lvl9pPr>
          </a:lstStyle>
          <a:p>
            <a:endParaRPr/>
          </a:p>
        </p:txBody>
      </p:sp>
      <p:sp>
        <p:nvSpPr>
          <p:cNvPr id="120" name="Google Shape;120;g1569ddd57e3_0_246"/>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matchingName="Two Content">
  <p:cSld name="Two Content">
    <p:spTree>
      <p:nvGrpSpPr>
        <p:cNvPr id="1" name="Shape 121"/>
        <p:cNvGrpSpPr/>
        <p:nvPr/>
      </p:nvGrpSpPr>
      <p:grpSpPr>
        <a:xfrm>
          <a:off x="0" y="0"/>
          <a:ext cx="0" cy="0"/>
          <a:chOff x="0" y="0"/>
          <a:chExt cx="0" cy="0"/>
        </a:xfrm>
      </p:grpSpPr>
      <p:sp>
        <p:nvSpPr>
          <p:cNvPr id="122" name="Google Shape;122;g1569ddd57e3_0_314"/>
          <p:cNvSpPr/>
          <p:nvPr/>
        </p:nvSpPr>
        <p:spPr>
          <a:xfrm>
            <a:off x="304800" y="171450"/>
            <a:ext cx="8534400" cy="285900"/>
          </a:xfrm>
          <a:prstGeom prst="rect">
            <a:avLst/>
          </a:prstGeom>
          <a:solidFill>
            <a:srgbClr val="72C267"/>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23" name="Google Shape;123;g1569ddd57e3_0_314"/>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24" name="Google Shape;124;g1569ddd57e3_0_314"/>
          <p:cNvSpPr txBox="1">
            <a:spLocks noGrp="1"/>
          </p:cNvSpPr>
          <p:nvPr>
            <p:ph type="body" idx="1"/>
          </p:nvPr>
        </p:nvSpPr>
        <p:spPr>
          <a:xfrm>
            <a:off x="457200" y="1314451"/>
            <a:ext cx="3962400" cy="3200400"/>
          </a:xfrm>
          <a:prstGeom prst="rect">
            <a:avLst/>
          </a:prstGeom>
          <a:noFill/>
          <a:ln>
            <a:noFill/>
          </a:ln>
        </p:spPr>
        <p:txBody>
          <a:bodyPr spcFirstLastPara="1" wrap="square" lIns="91425" tIns="91425" rIns="91425" bIns="91425" anchor="t" anchorCtr="0">
            <a:noAutofit/>
          </a:bodyPr>
          <a:lstStyle>
            <a:lvl1pPr marL="457200" marR="0" lvl="0"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125" name="Google Shape;125;g1569ddd57e3_0_314"/>
          <p:cNvSpPr txBox="1">
            <a:spLocks noGrp="1"/>
          </p:cNvSpPr>
          <p:nvPr>
            <p:ph type="body" idx="2"/>
          </p:nvPr>
        </p:nvSpPr>
        <p:spPr>
          <a:xfrm>
            <a:off x="4720856" y="1314451"/>
            <a:ext cx="3962400" cy="3200400"/>
          </a:xfrm>
          <a:prstGeom prst="rect">
            <a:avLst/>
          </a:prstGeom>
          <a:noFill/>
          <a:ln>
            <a:noFill/>
          </a:ln>
        </p:spPr>
        <p:txBody>
          <a:bodyPr spcFirstLastPara="1" wrap="square" lIns="91425" tIns="91425" rIns="91425" bIns="91425" anchor="t" anchorCtr="0">
            <a:noAutofit/>
          </a:bodyPr>
          <a:lstStyle>
            <a:lvl1pPr marL="457200" marR="0" lvl="0"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126" name="Google Shape;126;g1569ddd57e3_0_314"/>
          <p:cNvSpPr txBox="1">
            <a:spLocks noGrp="1"/>
          </p:cNvSpPr>
          <p:nvPr>
            <p:ph type="body" idx="3"/>
          </p:nvPr>
        </p:nvSpPr>
        <p:spPr>
          <a:xfrm>
            <a:off x="228600" y="171450"/>
            <a:ext cx="5715000" cy="228600"/>
          </a:xfrm>
          <a:prstGeom prst="rect">
            <a:avLst/>
          </a:prstGeom>
          <a:noFill/>
          <a:ln>
            <a:noFill/>
          </a:ln>
        </p:spPr>
        <p:txBody>
          <a:bodyPr spcFirstLastPara="1" wrap="square" lIns="91425" tIns="91425" rIns="91425" bIns="91425" anchor="t" anchorCtr="0">
            <a:noAutofit/>
          </a:bodyPr>
          <a:lstStyle>
            <a:lvl1pPr marL="457200" marR="0" lvl="0" indent="-228600" algn="l">
              <a:lnSpc>
                <a:spcPct val="100000"/>
              </a:lnSpc>
              <a:spcBef>
                <a:spcPts val="320"/>
              </a:spcBef>
              <a:spcAft>
                <a:spcPts val="0"/>
              </a:spcAft>
              <a:buClr>
                <a:schemeClr val="dk1"/>
              </a:buClr>
              <a:buSzPts val="2400"/>
              <a:buFont typeface="Arial"/>
              <a:buNone/>
              <a:defRPr sz="1600" b="1" i="0" u="none" strike="noStrike" cap="none">
                <a:solidFill>
                  <a:schemeClr val="lt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127" name="Google Shape;127;g1569ddd57e3_0_314"/>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matchingName="Title Slide 1">
  <p:cSld name="1_Title Slide_1">
    <p:spTree>
      <p:nvGrpSpPr>
        <p:cNvPr id="1" name="Shape 128"/>
        <p:cNvGrpSpPr/>
        <p:nvPr/>
      </p:nvGrpSpPr>
      <p:grpSpPr>
        <a:xfrm>
          <a:off x="0" y="0"/>
          <a:ext cx="0" cy="0"/>
          <a:chOff x="0" y="0"/>
          <a:chExt cx="0" cy="0"/>
        </a:xfrm>
      </p:grpSpPr>
      <p:sp>
        <p:nvSpPr>
          <p:cNvPr id="129" name="Google Shape;129;g2612f6d5b85_2_97"/>
          <p:cNvSpPr/>
          <p:nvPr/>
        </p:nvSpPr>
        <p:spPr>
          <a:xfrm>
            <a:off x="0" y="4229100"/>
            <a:ext cx="9144000" cy="114300"/>
          </a:xfrm>
          <a:prstGeom prst="rect">
            <a:avLst/>
          </a:prstGeom>
          <a:solidFill>
            <a:srgbClr val="3B60AF"/>
          </a:solidFill>
          <a:ln>
            <a:noFill/>
          </a:ln>
        </p:spPr>
        <p:txBody>
          <a:bodyPr spcFirstLastPara="1" wrap="square" lIns="68575" tIns="34275" rIns="68575" bIns="34275" anchor="ctr" anchorCtr="0">
            <a:noAutofit/>
          </a:bodyPr>
          <a:lstStyle/>
          <a:p>
            <a:pPr marL="0" marR="0" lvl="0" indent="0" algn="ctr" rtl="0">
              <a:lnSpc>
                <a:spcPct val="100000"/>
              </a:lnSpc>
              <a:spcBef>
                <a:spcPts val="0"/>
              </a:spcBef>
              <a:spcAft>
                <a:spcPts val="0"/>
              </a:spcAft>
              <a:buClr>
                <a:schemeClr val="dk1"/>
              </a:buClr>
              <a:buSzPts val="1400"/>
              <a:buFont typeface="Calibri"/>
              <a:buNone/>
            </a:pPr>
            <a:endParaRPr sz="1400" b="0" i="0" u="none" strike="noStrike" cap="none">
              <a:solidFill>
                <a:schemeClr val="lt1"/>
              </a:solidFill>
              <a:latin typeface="Open Sans"/>
              <a:ea typeface="Open Sans"/>
              <a:cs typeface="Open Sans"/>
              <a:sym typeface="Open Sans"/>
            </a:endParaRPr>
          </a:p>
        </p:txBody>
      </p:sp>
      <p:sp>
        <p:nvSpPr>
          <p:cNvPr id="130" name="Google Shape;130;g2612f6d5b85_2_97"/>
          <p:cNvSpPr/>
          <p:nvPr/>
        </p:nvSpPr>
        <p:spPr>
          <a:xfrm>
            <a:off x="0" y="0"/>
            <a:ext cx="9144000" cy="485700"/>
          </a:xfrm>
          <a:prstGeom prst="rect">
            <a:avLst/>
          </a:prstGeom>
          <a:solidFill>
            <a:srgbClr val="FFFFFF"/>
          </a:solidFill>
          <a:ln>
            <a:noFill/>
          </a:ln>
        </p:spPr>
        <p:txBody>
          <a:bodyPr spcFirstLastPara="1" wrap="square" lIns="68575" tIns="34275" rIns="68575" bIns="34275" anchor="ctr" anchorCtr="0">
            <a:noAutofit/>
          </a:bodyPr>
          <a:lstStyle/>
          <a:p>
            <a:pPr marL="0" marR="0" lvl="0" indent="0" algn="ctr" rtl="0">
              <a:lnSpc>
                <a:spcPct val="100000"/>
              </a:lnSpc>
              <a:spcBef>
                <a:spcPts val="0"/>
              </a:spcBef>
              <a:spcAft>
                <a:spcPts val="0"/>
              </a:spcAft>
              <a:buClr>
                <a:schemeClr val="dk1"/>
              </a:buClr>
              <a:buSzPts val="1400"/>
              <a:buFont typeface="Calibri"/>
              <a:buNone/>
            </a:pPr>
            <a:endParaRPr sz="1400" b="0" i="0" u="none" strike="noStrike" cap="none">
              <a:solidFill>
                <a:schemeClr val="lt1"/>
              </a:solidFill>
              <a:latin typeface="Open Sans"/>
              <a:ea typeface="Open Sans"/>
              <a:cs typeface="Open Sans"/>
              <a:sym typeface="Open Sans"/>
            </a:endParaRPr>
          </a:p>
        </p:txBody>
      </p:sp>
      <p:sp>
        <p:nvSpPr>
          <p:cNvPr id="131" name="Google Shape;131;g2612f6d5b85_2_97"/>
          <p:cNvSpPr txBox="1">
            <a:spLocks noGrp="1"/>
          </p:cNvSpPr>
          <p:nvPr>
            <p:ph type="body" idx="1"/>
          </p:nvPr>
        </p:nvSpPr>
        <p:spPr>
          <a:xfrm>
            <a:off x="457200" y="1371601"/>
            <a:ext cx="8229600" cy="1314600"/>
          </a:xfrm>
          <a:prstGeom prst="rect">
            <a:avLst/>
          </a:prstGeom>
          <a:noFill/>
          <a:ln>
            <a:noFill/>
          </a:ln>
        </p:spPr>
        <p:txBody>
          <a:bodyPr spcFirstLastPara="1" wrap="square" lIns="68575" tIns="34275" rIns="68575" bIns="34275" anchor="t" anchorCtr="0">
            <a:normAutofit/>
          </a:bodyPr>
          <a:lstStyle>
            <a:lvl1pPr marL="457200" lvl="0" indent="-317500" algn="l">
              <a:lnSpc>
                <a:spcPct val="90000"/>
              </a:lnSpc>
              <a:spcBef>
                <a:spcPts val="300"/>
              </a:spcBef>
              <a:spcAft>
                <a:spcPts val="0"/>
              </a:spcAft>
              <a:buClr>
                <a:schemeClr val="dk1"/>
              </a:buClr>
              <a:buSzPts val="1400"/>
              <a:buChar char="•"/>
              <a:defRPr/>
            </a:lvl1pPr>
            <a:lvl2pPr marL="914400" lvl="1" indent="-317500" algn="l">
              <a:lnSpc>
                <a:spcPct val="90000"/>
              </a:lnSpc>
              <a:spcBef>
                <a:spcPts val="300"/>
              </a:spcBef>
              <a:spcAft>
                <a:spcPts val="0"/>
              </a:spcAft>
              <a:buClr>
                <a:schemeClr val="dk1"/>
              </a:buClr>
              <a:buSzPts val="1400"/>
              <a:buChar char="•"/>
              <a:defRPr/>
            </a:lvl2pPr>
            <a:lvl3pPr marL="1371600" lvl="2" indent="-317500" algn="l">
              <a:lnSpc>
                <a:spcPct val="90000"/>
              </a:lnSpc>
              <a:spcBef>
                <a:spcPts val="300"/>
              </a:spcBef>
              <a:spcAft>
                <a:spcPts val="0"/>
              </a:spcAft>
              <a:buClr>
                <a:schemeClr val="dk1"/>
              </a:buClr>
              <a:buSzPts val="1400"/>
              <a:buChar char="•"/>
              <a:defRPr/>
            </a:lvl3pPr>
            <a:lvl4pPr marL="1828800" lvl="3" indent="-317500" algn="l">
              <a:lnSpc>
                <a:spcPct val="90000"/>
              </a:lnSpc>
              <a:spcBef>
                <a:spcPts val="300"/>
              </a:spcBef>
              <a:spcAft>
                <a:spcPts val="0"/>
              </a:spcAft>
              <a:buClr>
                <a:schemeClr val="dk1"/>
              </a:buClr>
              <a:buSzPts val="1400"/>
              <a:buChar char="•"/>
              <a:defRPr/>
            </a:lvl4pPr>
            <a:lvl5pPr marL="2286000" lvl="4" indent="-317500" algn="l">
              <a:lnSpc>
                <a:spcPct val="90000"/>
              </a:lnSpc>
              <a:spcBef>
                <a:spcPts val="300"/>
              </a:spcBef>
              <a:spcAft>
                <a:spcPts val="0"/>
              </a:spcAft>
              <a:buClr>
                <a:schemeClr val="dk1"/>
              </a:buClr>
              <a:buSzPts val="1400"/>
              <a:buChar char="•"/>
              <a:defRPr/>
            </a:lvl5pPr>
            <a:lvl6pPr marL="2743200" lvl="5" indent="-317500" algn="l">
              <a:lnSpc>
                <a:spcPct val="90000"/>
              </a:lnSpc>
              <a:spcBef>
                <a:spcPts val="300"/>
              </a:spcBef>
              <a:spcAft>
                <a:spcPts val="0"/>
              </a:spcAft>
              <a:buClr>
                <a:schemeClr val="dk1"/>
              </a:buClr>
              <a:buSzPts val="1400"/>
              <a:buChar char="•"/>
              <a:defRPr/>
            </a:lvl6pPr>
            <a:lvl7pPr marL="3200400" lvl="6" indent="-317500" algn="l">
              <a:lnSpc>
                <a:spcPct val="90000"/>
              </a:lnSpc>
              <a:spcBef>
                <a:spcPts val="300"/>
              </a:spcBef>
              <a:spcAft>
                <a:spcPts val="0"/>
              </a:spcAft>
              <a:buClr>
                <a:schemeClr val="dk1"/>
              </a:buClr>
              <a:buSzPts val="1400"/>
              <a:buChar char="•"/>
              <a:defRPr/>
            </a:lvl7pPr>
            <a:lvl8pPr marL="3657600" lvl="7" indent="-317500" algn="l">
              <a:lnSpc>
                <a:spcPct val="90000"/>
              </a:lnSpc>
              <a:spcBef>
                <a:spcPts val="300"/>
              </a:spcBef>
              <a:spcAft>
                <a:spcPts val="0"/>
              </a:spcAft>
              <a:buClr>
                <a:schemeClr val="dk1"/>
              </a:buClr>
              <a:buSzPts val="1400"/>
              <a:buChar char="•"/>
              <a:defRPr/>
            </a:lvl8pPr>
            <a:lvl9pPr marL="4114800" lvl="8" indent="-317500" algn="l">
              <a:lnSpc>
                <a:spcPct val="90000"/>
              </a:lnSpc>
              <a:spcBef>
                <a:spcPts val="300"/>
              </a:spcBef>
              <a:spcAft>
                <a:spcPts val="0"/>
              </a:spcAft>
              <a:buClr>
                <a:schemeClr val="dk1"/>
              </a:buClr>
              <a:buSzPts val="1400"/>
              <a:buChar char="•"/>
              <a:defRPr/>
            </a:lvl9pPr>
          </a:lstStyle>
          <a:p>
            <a:endParaRPr/>
          </a:p>
        </p:txBody>
      </p:sp>
      <p:sp>
        <p:nvSpPr>
          <p:cNvPr id="132" name="Google Shape;132;g2612f6d5b85_2_97"/>
          <p:cNvSpPr txBox="1">
            <a:spLocks noGrp="1"/>
          </p:cNvSpPr>
          <p:nvPr>
            <p:ph type="title"/>
          </p:nvPr>
        </p:nvSpPr>
        <p:spPr>
          <a:xfrm>
            <a:off x="426128" y="457201"/>
            <a:ext cx="8260800" cy="779700"/>
          </a:xfrm>
          <a:prstGeom prst="rect">
            <a:avLst/>
          </a:prstGeom>
          <a:noFill/>
          <a:ln>
            <a:noFill/>
          </a:ln>
        </p:spPr>
        <p:txBody>
          <a:bodyPr spcFirstLastPara="1" wrap="square" lIns="68575" tIns="34275" rIns="68575" bIns="34275" anchor="ctr" anchorCtr="0">
            <a:normAutofit/>
          </a:bodyPr>
          <a:lstStyle>
            <a:lvl1pPr lvl="0" algn="ctr">
              <a:lnSpc>
                <a:spcPct val="90000"/>
              </a:lnSpc>
              <a:spcBef>
                <a:spcPts val="0"/>
              </a:spcBef>
              <a:spcAft>
                <a:spcPts val="0"/>
              </a:spcAft>
              <a:buClr>
                <a:schemeClr val="dk1"/>
              </a:buClr>
              <a:buSzPts val="2600"/>
              <a:buFont typeface="Open Sans"/>
              <a:buNone/>
              <a:defRPr cap="none"/>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pic>
        <p:nvPicPr>
          <p:cNvPr id="133" name="Google Shape;133;g2612f6d5b85_2_97"/>
          <p:cNvPicPr preferRelativeResize="0"/>
          <p:nvPr/>
        </p:nvPicPr>
        <p:blipFill rotWithShape="1">
          <a:blip r:embed="rId2">
            <a:alphaModFix/>
          </a:blip>
          <a:srcRect/>
          <a:stretch/>
        </p:blipFill>
        <p:spPr>
          <a:xfrm>
            <a:off x="0" y="4286250"/>
            <a:ext cx="9144000" cy="857250"/>
          </a:xfrm>
          <a:prstGeom prst="rect">
            <a:avLst/>
          </a:prstGeom>
          <a:solidFill>
            <a:srgbClr val="FFCC00"/>
          </a:solidFill>
          <a:ln>
            <a:noFill/>
          </a:ln>
        </p:spPr>
      </p:pic>
      <p:pic>
        <p:nvPicPr>
          <p:cNvPr id="134" name="Google Shape;134;g2612f6d5b85_2_97" descr="TDSB_Circle_Colour_shadow.png"/>
          <p:cNvPicPr preferRelativeResize="0"/>
          <p:nvPr/>
        </p:nvPicPr>
        <p:blipFill rotWithShape="1">
          <a:blip r:embed="rId3">
            <a:alphaModFix/>
          </a:blip>
          <a:srcRect/>
          <a:stretch/>
        </p:blipFill>
        <p:spPr>
          <a:xfrm>
            <a:off x="4020566" y="4286250"/>
            <a:ext cx="1084838" cy="800104"/>
          </a:xfrm>
          <a:prstGeom prst="rect">
            <a:avLst/>
          </a:prstGeom>
          <a:noFill/>
          <a:ln>
            <a:noFill/>
          </a:ln>
        </p:spPr>
      </p:pic>
    </p:spTree>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matchingName="Title and Content">
  <p:cSld name="Title and Content">
    <p:spTree>
      <p:nvGrpSpPr>
        <p:cNvPr id="1" name="Shape 135"/>
        <p:cNvGrpSpPr/>
        <p:nvPr/>
      </p:nvGrpSpPr>
      <p:grpSpPr>
        <a:xfrm>
          <a:off x="0" y="0"/>
          <a:ext cx="0" cy="0"/>
          <a:chOff x="0" y="0"/>
          <a:chExt cx="0" cy="0"/>
        </a:xfrm>
      </p:grpSpPr>
      <p:sp>
        <p:nvSpPr>
          <p:cNvPr id="136" name="Google Shape;136;g157fffba7ca_5_81"/>
          <p:cNvSpPr/>
          <p:nvPr/>
        </p:nvSpPr>
        <p:spPr>
          <a:xfrm>
            <a:off x="304800" y="171450"/>
            <a:ext cx="8534400" cy="285900"/>
          </a:xfrm>
          <a:prstGeom prst="rect">
            <a:avLst/>
          </a:prstGeom>
          <a:solidFill>
            <a:srgbClr val="3B60AF"/>
          </a:solidFill>
          <a:ln>
            <a:noFill/>
          </a:ln>
        </p:spPr>
        <p:txBody>
          <a:bodyPr spcFirstLastPara="1" wrap="square" lIns="68575" tIns="34275" rIns="68575" bIns="3427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Open Sans"/>
              <a:ea typeface="Open Sans"/>
              <a:cs typeface="Open Sans"/>
              <a:sym typeface="Open Sans"/>
            </a:endParaRPr>
          </a:p>
        </p:txBody>
      </p:sp>
      <p:sp>
        <p:nvSpPr>
          <p:cNvPr id="137" name="Google Shape;137;g157fffba7ca_5_81"/>
          <p:cNvSpPr txBox="1">
            <a:spLocks noGrp="1"/>
          </p:cNvSpPr>
          <p:nvPr>
            <p:ph type="title"/>
          </p:nvPr>
        </p:nvSpPr>
        <p:spPr>
          <a:xfrm>
            <a:off x="426128" y="457201"/>
            <a:ext cx="8260800" cy="779700"/>
          </a:xfrm>
          <a:prstGeom prst="rect">
            <a:avLst/>
          </a:prstGeom>
          <a:noFill/>
          <a:ln>
            <a:noFill/>
          </a:ln>
        </p:spPr>
        <p:txBody>
          <a:bodyPr spcFirstLastPara="1" wrap="square" lIns="68575" tIns="34275" rIns="68575" bIns="34275" anchor="ctr" anchorCtr="0">
            <a:normAutofit/>
          </a:bodyPr>
          <a:lstStyle>
            <a:lvl1pPr lvl="0" algn="ctr">
              <a:lnSpc>
                <a:spcPct val="100000"/>
              </a:lnSpc>
              <a:spcBef>
                <a:spcPts val="0"/>
              </a:spcBef>
              <a:spcAft>
                <a:spcPts val="0"/>
              </a:spcAft>
              <a:buClr>
                <a:schemeClr val="dk1"/>
              </a:buClr>
              <a:buSzPts val="2600"/>
              <a:buFont typeface="Open Sans"/>
              <a:buNone/>
              <a:defRPr cap="none"/>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38" name="Google Shape;138;g157fffba7ca_5_81"/>
          <p:cNvSpPr txBox="1">
            <a:spLocks noGrp="1"/>
          </p:cNvSpPr>
          <p:nvPr>
            <p:ph type="body" idx="1"/>
          </p:nvPr>
        </p:nvSpPr>
        <p:spPr>
          <a:xfrm>
            <a:off x="457200" y="1314450"/>
            <a:ext cx="8229600" cy="3200400"/>
          </a:xfrm>
          <a:prstGeom prst="rect">
            <a:avLst/>
          </a:prstGeom>
          <a:noFill/>
          <a:ln>
            <a:noFill/>
          </a:ln>
        </p:spPr>
        <p:txBody>
          <a:bodyPr spcFirstLastPara="1" wrap="square" lIns="68575" tIns="34275" rIns="68575" bIns="34275" anchor="t" anchorCtr="0">
            <a:normAutofit/>
          </a:bodyPr>
          <a:lstStyle>
            <a:lvl1pPr marL="457200" lvl="0" indent="-317500" algn="l">
              <a:lnSpc>
                <a:spcPct val="100000"/>
              </a:lnSpc>
              <a:spcBef>
                <a:spcPts val="300"/>
              </a:spcBef>
              <a:spcAft>
                <a:spcPts val="0"/>
              </a:spcAft>
              <a:buSzPts val="1400"/>
              <a:buChar char="•"/>
              <a:defRPr/>
            </a:lvl1pPr>
            <a:lvl2pPr marL="914400" lvl="1" indent="-317500" algn="l">
              <a:lnSpc>
                <a:spcPct val="100000"/>
              </a:lnSpc>
              <a:spcBef>
                <a:spcPts val="300"/>
              </a:spcBef>
              <a:spcAft>
                <a:spcPts val="0"/>
              </a:spcAft>
              <a:buSzPts val="1400"/>
              <a:buChar char="•"/>
              <a:defRPr/>
            </a:lvl2pPr>
            <a:lvl3pPr marL="1371600" lvl="2" indent="-317500" algn="l">
              <a:lnSpc>
                <a:spcPct val="100000"/>
              </a:lnSpc>
              <a:spcBef>
                <a:spcPts val="300"/>
              </a:spcBef>
              <a:spcAft>
                <a:spcPts val="0"/>
              </a:spcAft>
              <a:buSzPts val="1400"/>
              <a:buChar char="•"/>
              <a:defRPr/>
            </a:lvl3pPr>
            <a:lvl4pPr marL="1828800" lvl="3" indent="-317500" algn="l">
              <a:lnSpc>
                <a:spcPct val="100000"/>
              </a:lnSpc>
              <a:spcBef>
                <a:spcPts val="300"/>
              </a:spcBef>
              <a:spcAft>
                <a:spcPts val="0"/>
              </a:spcAft>
              <a:buSzPts val="1400"/>
              <a:buChar char="•"/>
              <a:defRPr/>
            </a:lvl4pPr>
            <a:lvl5pPr marL="2286000" lvl="4" indent="-317500" algn="l">
              <a:lnSpc>
                <a:spcPct val="100000"/>
              </a:lnSpc>
              <a:spcBef>
                <a:spcPts val="300"/>
              </a:spcBef>
              <a:spcAft>
                <a:spcPts val="0"/>
              </a:spcAft>
              <a:buSzPts val="1400"/>
              <a:buChar char="•"/>
              <a:defRPr/>
            </a:lvl5pPr>
            <a:lvl6pPr marL="2743200" lvl="5" indent="-317500" algn="l">
              <a:lnSpc>
                <a:spcPct val="100000"/>
              </a:lnSpc>
              <a:spcBef>
                <a:spcPts val="300"/>
              </a:spcBef>
              <a:spcAft>
                <a:spcPts val="0"/>
              </a:spcAft>
              <a:buSzPts val="1400"/>
              <a:buChar char="•"/>
              <a:defRPr/>
            </a:lvl6pPr>
            <a:lvl7pPr marL="3200400" lvl="6" indent="-317500" algn="l">
              <a:lnSpc>
                <a:spcPct val="100000"/>
              </a:lnSpc>
              <a:spcBef>
                <a:spcPts val="300"/>
              </a:spcBef>
              <a:spcAft>
                <a:spcPts val="0"/>
              </a:spcAft>
              <a:buSzPts val="1400"/>
              <a:buChar char="•"/>
              <a:defRPr/>
            </a:lvl7pPr>
            <a:lvl8pPr marL="3657600" lvl="7" indent="-317500" algn="l">
              <a:lnSpc>
                <a:spcPct val="100000"/>
              </a:lnSpc>
              <a:spcBef>
                <a:spcPts val="300"/>
              </a:spcBef>
              <a:spcAft>
                <a:spcPts val="0"/>
              </a:spcAft>
              <a:buSzPts val="1400"/>
              <a:buChar char="•"/>
              <a:defRPr/>
            </a:lvl8pPr>
            <a:lvl9pPr marL="4114800" lvl="8" indent="-317500" algn="l">
              <a:lnSpc>
                <a:spcPct val="100000"/>
              </a:lnSpc>
              <a:spcBef>
                <a:spcPts val="300"/>
              </a:spcBef>
              <a:spcAft>
                <a:spcPts val="0"/>
              </a:spcAft>
              <a:buSzPts val="1400"/>
              <a:buChar char="•"/>
              <a:defRPr/>
            </a:lvl9pPr>
          </a:lstStyle>
          <a:p>
            <a:endParaRPr/>
          </a:p>
        </p:txBody>
      </p:sp>
      <p:sp>
        <p:nvSpPr>
          <p:cNvPr id="139" name="Google Shape;139;g157fffba7ca_5_81"/>
          <p:cNvSpPr txBox="1">
            <a:spLocks noGrp="1"/>
          </p:cNvSpPr>
          <p:nvPr>
            <p:ph type="sldNum" idx="12"/>
          </p:nvPr>
        </p:nvSpPr>
        <p:spPr>
          <a:xfrm>
            <a:off x="304800" y="4743450"/>
            <a:ext cx="609600" cy="228600"/>
          </a:xfrm>
          <a:prstGeom prst="rect">
            <a:avLst/>
          </a:prstGeom>
          <a:noFill/>
          <a:ln>
            <a:noFill/>
          </a:ln>
        </p:spPr>
        <p:txBody>
          <a:bodyPr spcFirstLastPara="1" wrap="square" lIns="68575" tIns="34275" rIns="68575" bIns="0" anchor="b" anchorCtr="1">
            <a:noAutofit/>
          </a:bodyPr>
          <a:lstStyle>
            <a:lvl1pPr marL="0" marR="0" lvl="0"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1pPr>
            <a:lvl2pPr marL="0" marR="0" lvl="1"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2pPr>
            <a:lvl3pPr marL="0" marR="0" lvl="2"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3pPr>
            <a:lvl4pPr marL="0" marR="0" lvl="3"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4pPr>
            <a:lvl5pPr marL="0" marR="0" lvl="4"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5pPr>
            <a:lvl6pPr marL="0" marR="0" lvl="5"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6pPr>
            <a:lvl7pPr marL="0" marR="0" lvl="6"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7pPr>
            <a:lvl8pPr marL="0" marR="0" lvl="7"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8pPr>
            <a:lvl9pPr marL="0" marR="0" lvl="8" indent="0" algn="l">
              <a:lnSpc>
                <a:spcPct val="100000"/>
              </a:lnSpc>
              <a:spcBef>
                <a:spcPts val="0"/>
              </a:spcBef>
              <a:spcAft>
                <a:spcPts val="0"/>
              </a:spcAft>
              <a:buClr>
                <a:srgbClr val="000000"/>
              </a:buClr>
              <a:buSzPts val="1200"/>
              <a:buFont typeface="Arial"/>
              <a:buNone/>
              <a:defRPr sz="900" b="0" i="0" u="none" strike="noStrike" cap="none">
                <a:solidFill>
                  <a:schemeClr val="dk1"/>
                </a:solidFill>
                <a:latin typeface="Open Sans"/>
                <a:ea typeface="Open Sans"/>
                <a:cs typeface="Open Sans"/>
                <a:sym typeface="Open Sans"/>
              </a:defRPr>
            </a:lvl9pPr>
          </a:lstStyle>
          <a:p>
            <a:pPr marL="0" lvl="0" indent="0" algn="l" rtl="0">
              <a:spcBef>
                <a:spcPts val="0"/>
              </a:spcBef>
              <a:spcAft>
                <a:spcPts val="0"/>
              </a:spcAft>
              <a:buNone/>
            </a:pPr>
            <a:fld id="{00000000-1234-1234-1234-123412341234}" type="slidenum">
              <a:rPr lang="en-CA"/>
              <a:t>‹#›</a:t>
            </a:fld>
            <a:endParaRPr/>
          </a:p>
        </p:txBody>
      </p:sp>
      <p:sp>
        <p:nvSpPr>
          <p:cNvPr id="140" name="Google Shape;140;g157fffba7ca_5_81"/>
          <p:cNvSpPr txBox="1">
            <a:spLocks noGrp="1"/>
          </p:cNvSpPr>
          <p:nvPr>
            <p:ph type="body" idx="2"/>
          </p:nvPr>
        </p:nvSpPr>
        <p:spPr>
          <a:xfrm>
            <a:off x="304800" y="171450"/>
            <a:ext cx="8077200" cy="228600"/>
          </a:xfrm>
          <a:prstGeom prst="rect">
            <a:avLst/>
          </a:prstGeom>
          <a:noFill/>
          <a:ln>
            <a:noFill/>
          </a:ln>
        </p:spPr>
        <p:txBody>
          <a:bodyPr spcFirstLastPara="1" wrap="square" lIns="68575" tIns="34275" rIns="68575" bIns="34275" anchor="t" anchorCtr="0">
            <a:noAutofit/>
          </a:bodyPr>
          <a:lstStyle>
            <a:lvl1pPr marL="457200" lvl="0" indent="-228600" algn="l">
              <a:lnSpc>
                <a:spcPct val="100000"/>
              </a:lnSpc>
              <a:spcBef>
                <a:spcPts val="200"/>
              </a:spcBef>
              <a:spcAft>
                <a:spcPts val="0"/>
              </a:spcAft>
              <a:buSzPts val="1200"/>
              <a:buFont typeface="Open Sans"/>
              <a:buNone/>
              <a:defRPr sz="1200" b="1" i="0">
                <a:solidFill>
                  <a:schemeClr val="lt1"/>
                </a:solidFill>
              </a:defRPr>
            </a:lvl1pPr>
            <a:lvl2pPr marL="914400" lvl="1" indent="-317500" algn="l">
              <a:lnSpc>
                <a:spcPct val="100000"/>
              </a:lnSpc>
              <a:spcBef>
                <a:spcPts val="300"/>
              </a:spcBef>
              <a:spcAft>
                <a:spcPts val="0"/>
              </a:spcAft>
              <a:buSzPts val="1400"/>
              <a:buChar char="•"/>
              <a:defRPr/>
            </a:lvl2pPr>
            <a:lvl3pPr marL="1371600" lvl="2" indent="-317500" algn="l">
              <a:lnSpc>
                <a:spcPct val="100000"/>
              </a:lnSpc>
              <a:spcBef>
                <a:spcPts val="300"/>
              </a:spcBef>
              <a:spcAft>
                <a:spcPts val="0"/>
              </a:spcAft>
              <a:buSzPts val="1400"/>
              <a:buChar char="•"/>
              <a:defRPr/>
            </a:lvl3pPr>
            <a:lvl4pPr marL="1828800" lvl="3" indent="-317500" algn="l">
              <a:lnSpc>
                <a:spcPct val="100000"/>
              </a:lnSpc>
              <a:spcBef>
                <a:spcPts val="300"/>
              </a:spcBef>
              <a:spcAft>
                <a:spcPts val="0"/>
              </a:spcAft>
              <a:buSzPts val="1400"/>
              <a:buChar char="•"/>
              <a:defRPr/>
            </a:lvl4pPr>
            <a:lvl5pPr marL="2286000" lvl="4" indent="-317500" algn="l">
              <a:lnSpc>
                <a:spcPct val="100000"/>
              </a:lnSpc>
              <a:spcBef>
                <a:spcPts val="300"/>
              </a:spcBef>
              <a:spcAft>
                <a:spcPts val="0"/>
              </a:spcAft>
              <a:buSzPts val="1400"/>
              <a:buChar char="•"/>
              <a:defRPr/>
            </a:lvl5pPr>
            <a:lvl6pPr marL="2743200" lvl="5" indent="-317500" algn="l">
              <a:lnSpc>
                <a:spcPct val="100000"/>
              </a:lnSpc>
              <a:spcBef>
                <a:spcPts val="300"/>
              </a:spcBef>
              <a:spcAft>
                <a:spcPts val="0"/>
              </a:spcAft>
              <a:buSzPts val="1400"/>
              <a:buChar char="•"/>
              <a:defRPr/>
            </a:lvl6pPr>
            <a:lvl7pPr marL="3200400" lvl="6" indent="-317500" algn="l">
              <a:lnSpc>
                <a:spcPct val="100000"/>
              </a:lnSpc>
              <a:spcBef>
                <a:spcPts val="300"/>
              </a:spcBef>
              <a:spcAft>
                <a:spcPts val="0"/>
              </a:spcAft>
              <a:buSzPts val="1400"/>
              <a:buChar char="•"/>
              <a:defRPr/>
            </a:lvl7pPr>
            <a:lvl8pPr marL="3657600" lvl="7" indent="-317500" algn="l">
              <a:lnSpc>
                <a:spcPct val="100000"/>
              </a:lnSpc>
              <a:spcBef>
                <a:spcPts val="300"/>
              </a:spcBef>
              <a:spcAft>
                <a:spcPts val="0"/>
              </a:spcAft>
              <a:buSzPts val="1400"/>
              <a:buChar char="•"/>
              <a:defRPr/>
            </a:lvl8pPr>
            <a:lvl9pPr marL="4114800" lvl="8" indent="-317500" algn="l">
              <a:lnSpc>
                <a:spcPct val="100000"/>
              </a:lnSpc>
              <a:spcBef>
                <a:spcPts val="300"/>
              </a:spcBef>
              <a:spcAft>
                <a:spcPts val="0"/>
              </a:spcAft>
              <a:buSzPts val="1400"/>
              <a:buChar char="•"/>
              <a:defRPr/>
            </a:lvl9pPr>
          </a:lstStyle>
          <a:p>
            <a:endParaRP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141"/>
        <p:cNvGrpSpPr/>
        <p:nvPr/>
      </p:nvGrpSpPr>
      <p:grpSpPr>
        <a:xfrm>
          <a:off x="0" y="0"/>
          <a:ext cx="0" cy="0"/>
          <a:chOff x="0" y="0"/>
          <a:chExt cx="0" cy="0"/>
        </a:xfrm>
      </p:grpSpPr>
      <p:sp>
        <p:nvSpPr>
          <p:cNvPr id="142" name="Google Shape;142;g1569ddd57e3_0_239"/>
          <p:cNvSpPr/>
          <p:nvPr/>
        </p:nvSpPr>
        <p:spPr>
          <a:xfrm>
            <a:off x="0" y="4229100"/>
            <a:ext cx="9144000" cy="114300"/>
          </a:xfrm>
          <a:prstGeom prst="rect">
            <a:avLst/>
          </a:prstGeom>
          <a:solidFill>
            <a:srgbClr val="3B60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43" name="Google Shape;143;g1569ddd57e3_0_239"/>
          <p:cNvSpPr/>
          <p:nvPr/>
        </p:nvSpPr>
        <p:spPr>
          <a:xfrm>
            <a:off x="0" y="0"/>
            <a:ext cx="9144000" cy="4857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44" name="Google Shape;144;g1569ddd57e3_0_239"/>
          <p:cNvSpPr txBox="1">
            <a:spLocks noGrp="1"/>
          </p:cNvSpPr>
          <p:nvPr>
            <p:ph type="body" idx="1"/>
          </p:nvPr>
        </p:nvSpPr>
        <p:spPr>
          <a:xfrm>
            <a:off x="457200" y="1371600"/>
            <a:ext cx="8229600" cy="1314600"/>
          </a:xfrm>
          <a:prstGeom prst="rect">
            <a:avLst/>
          </a:prstGeom>
          <a:noFill/>
          <a:ln>
            <a:noFill/>
          </a:ln>
        </p:spPr>
        <p:txBody>
          <a:bodyPr spcFirstLastPara="1" wrap="square" lIns="91425" tIns="91425" rIns="91425" bIns="91425" anchor="t" anchorCtr="0">
            <a:noAutofit/>
          </a:bodyPr>
          <a:lstStyle>
            <a:lvl1pPr marL="457200" marR="0" lvl="0"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145" name="Google Shape;145;g1569ddd57e3_0_239"/>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pic>
        <p:nvPicPr>
          <p:cNvPr id="146" name="Google Shape;146;g1569ddd57e3_0_239"/>
          <p:cNvPicPr preferRelativeResize="0"/>
          <p:nvPr/>
        </p:nvPicPr>
        <p:blipFill rotWithShape="1">
          <a:blip r:embed="rId2">
            <a:alphaModFix/>
          </a:blip>
          <a:srcRect/>
          <a:stretch/>
        </p:blipFill>
        <p:spPr>
          <a:xfrm>
            <a:off x="0" y="4286250"/>
            <a:ext cx="9144000" cy="857400"/>
          </a:xfrm>
          <a:prstGeom prst="rect">
            <a:avLst/>
          </a:prstGeom>
          <a:solidFill>
            <a:srgbClr val="FFCC00"/>
          </a:solidFill>
          <a:ln>
            <a:noFill/>
          </a:ln>
        </p:spPr>
      </p:pic>
      <p:pic>
        <p:nvPicPr>
          <p:cNvPr id="147" name="Google Shape;147;g1569ddd57e3_0_239" descr="TDSB_Circle_Colour_shadow.png"/>
          <p:cNvPicPr preferRelativeResize="0"/>
          <p:nvPr/>
        </p:nvPicPr>
        <p:blipFill rotWithShape="1">
          <a:blip r:embed="rId3">
            <a:alphaModFix/>
          </a:blip>
          <a:srcRect/>
          <a:stretch/>
        </p:blipFill>
        <p:spPr>
          <a:xfrm>
            <a:off x="4020565" y="4286250"/>
            <a:ext cx="813600" cy="800097"/>
          </a:xfrm>
          <a:prstGeom prst="rect">
            <a:avLst/>
          </a:prstGeom>
          <a:noFill/>
          <a:ln>
            <a:noFill/>
          </a:ln>
        </p:spPr>
      </p:pic>
    </p:spTree>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matchingName="TITLE_AND_BODY">
  <p:cSld name="TITLE_AND_BODY 2">
    <p:spTree>
      <p:nvGrpSpPr>
        <p:cNvPr id="1" name="Shape 148"/>
        <p:cNvGrpSpPr/>
        <p:nvPr/>
      </p:nvGrpSpPr>
      <p:grpSpPr>
        <a:xfrm>
          <a:off x="0" y="0"/>
          <a:ext cx="0" cy="0"/>
          <a:chOff x="0" y="0"/>
          <a:chExt cx="0" cy="0"/>
        </a:xfrm>
      </p:grpSpPr>
      <p:sp>
        <p:nvSpPr>
          <p:cNvPr id="149" name="Google Shape;149;g1569ddd57e3_0_250"/>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50" name="Google Shape;150;g1569ddd57e3_0_250"/>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81000" algn="l">
              <a:lnSpc>
                <a:spcPct val="100000"/>
              </a:lnSpc>
              <a:spcBef>
                <a:spcPts val="480"/>
              </a:spcBef>
              <a:spcAft>
                <a:spcPts val="0"/>
              </a:spcAft>
              <a:buSzPts val="2400"/>
              <a:buChar char="•"/>
              <a:defRPr/>
            </a:lvl1pPr>
            <a:lvl2pPr marL="914400" lvl="1" indent="-355600" algn="l">
              <a:lnSpc>
                <a:spcPct val="100000"/>
              </a:lnSpc>
              <a:spcBef>
                <a:spcPts val="400"/>
              </a:spcBef>
              <a:spcAft>
                <a:spcPts val="0"/>
              </a:spcAft>
              <a:buSzPts val="2000"/>
              <a:buChar char="•"/>
              <a:defRPr/>
            </a:lvl2pPr>
            <a:lvl3pPr marL="1371600" lvl="2" indent="-342900" algn="l">
              <a:lnSpc>
                <a:spcPct val="100000"/>
              </a:lnSpc>
              <a:spcBef>
                <a:spcPts val="360"/>
              </a:spcBef>
              <a:spcAft>
                <a:spcPts val="0"/>
              </a:spcAft>
              <a:buSzPts val="1800"/>
              <a:buChar char="•"/>
              <a:defRPr/>
            </a:lvl3pPr>
            <a:lvl4pPr marL="1828800" lvl="3" indent="-330200" algn="l">
              <a:lnSpc>
                <a:spcPct val="100000"/>
              </a:lnSpc>
              <a:spcBef>
                <a:spcPts val="320"/>
              </a:spcBef>
              <a:spcAft>
                <a:spcPts val="0"/>
              </a:spcAft>
              <a:buSzPts val="1600"/>
              <a:buChar char="•"/>
              <a:defRPr/>
            </a:lvl4pPr>
            <a:lvl5pPr marL="2286000" lvl="4" indent="-330200" algn="l">
              <a:lnSpc>
                <a:spcPct val="100000"/>
              </a:lnSpc>
              <a:spcBef>
                <a:spcPts val="320"/>
              </a:spcBef>
              <a:spcAft>
                <a:spcPts val="0"/>
              </a:spcAft>
              <a:buSzPts val="1600"/>
              <a:buChar char="•"/>
              <a:defRPr/>
            </a:lvl5pPr>
            <a:lvl6pPr marL="2743200" lvl="5" indent="-317500" algn="l">
              <a:lnSpc>
                <a:spcPct val="100000"/>
              </a:lnSpc>
              <a:spcBef>
                <a:spcPts val="280"/>
              </a:spcBef>
              <a:spcAft>
                <a:spcPts val="0"/>
              </a:spcAft>
              <a:buSzPts val="1400"/>
              <a:buChar char="•"/>
              <a:defRPr/>
            </a:lvl6pPr>
            <a:lvl7pPr marL="3200400" lvl="6" indent="-317500" algn="l">
              <a:lnSpc>
                <a:spcPct val="100000"/>
              </a:lnSpc>
              <a:spcBef>
                <a:spcPts val="280"/>
              </a:spcBef>
              <a:spcAft>
                <a:spcPts val="0"/>
              </a:spcAft>
              <a:buSzPts val="1400"/>
              <a:buChar char="•"/>
              <a:defRPr/>
            </a:lvl7pPr>
            <a:lvl8pPr marL="3657600" lvl="7" indent="-317500" algn="l">
              <a:lnSpc>
                <a:spcPct val="100000"/>
              </a:lnSpc>
              <a:spcBef>
                <a:spcPts val="280"/>
              </a:spcBef>
              <a:spcAft>
                <a:spcPts val="0"/>
              </a:spcAft>
              <a:buSzPts val="1400"/>
              <a:buChar char="•"/>
              <a:defRPr/>
            </a:lvl8pPr>
            <a:lvl9pPr marL="4114800" lvl="8" indent="-317500" algn="l">
              <a:lnSpc>
                <a:spcPct val="100000"/>
              </a:lnSpc>
              <a:spcBef>
                <a:spcPts val="280"/>
              </a:spcBef>
              <a:spcAft>
                <a:spcPts val="0"/>
              </a:spcAft>
              <a:buSzPts val="1400"/>
              <a:buChar char="•"/>
              <a:defRPr/>
            </a:lvl9pPr>
          </a:lstStyle>
          <a:p>
            <a:endParaRPr/>
          </a:p>
        </p:txBody>
      </p:sp>
      <p:sp>
        <p:nvSpPr>
          <p:cNvPr id="151" name="Google Shape;151;g1569ddd57e3_0_250"/>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matchingName="4_Title and Content">
  <p:cSld name="4_Title and Content">
    <p:spTree>
      <p:nvGrpSpPr>
        <p:cNvPr id="1" name="Shape 152"/>
        <p:cNvGrpSpPr/>
        <p:nvPr/>
      </p:nvGrpSpPr>
      <p:grpSpPr>
        <a:xfrm>
          <a:off x="0" y="0"/>
          <a:ext cx="0" cy="0"/>
          <a:chOff x="0" y="0"/>
          <a:chExt cx="0" cy="0"/>
        </a:xfrm>
      </p:grpSpPr>
      <p:sp>
        <p:nvSpPr>
          <p:cNvPr id="153" name="Google Shape;153;g1569ddd57e3_0_254"/>
          <p:cNvSpPr/>
          <p:nvPr/>
        </p:nvSpPr>
        <p:spPr>
          <a:xfrm>
            <a:off x="304800" y="171450"/>
            <a:ext cx="8534400" cy="285900"/>
          </a:xfrm>
          <a:prstGeom prst="rect">
            <a:avLst/>
          </a:prstGeom>
          <a:solidFill>
            <a:srgbClr val="3B60AF"/>
          </a:solidFill>
          <a:ln>
            <a:noFill/>
          </a:ln>
          <a:effectLst>
            <a:outerShdw blurRad="40000" dist="23000" dir="5400000" rotWithShape="0">
              <a:srgbClr val="000000">
                <a:alpha val="28627"/>
              </a:srgbClr>
            </a:outerShdw>
          </a:effectLst>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chemeClr val="lt1"/>
              </a:solidFill>
              <a:latin typeface="Arial"/>
              <a:ea typeface="Arial"/>
              <a:cs typeface="Arial"/>
              <a:sym typeface="Arial"/>
            </a:endParaRPr>
          </a:p>
        </p:txBody>
      </p:sp>
      <p:sp>
        <p:nvSpPr>
          <p:cNvPr id="154" name="Google Shape;154;g1569ddd57e3_0_254"/>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lvl="0" algn="ctr">
              <a:lnSpc>
                <a:spcPct val="100000"/>
              </a:lnSpc>
              <a:spcBef>
                <a:spcPts val="0"/>
              </a:spcBef>
              <a:spcAft>
                <a:spcPts val="0"/>
              </a:spcAft>
              <a:buSzPts val="1400"/>
              <a:buNone/>
              <a:defRPr cap="none"/>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55" name="Google Shape;155;g1569ddd57e3_0_254"/>
          <p:cNvSpPr txBox="1">
            <a:spLocks noGrp="1"/>
          </p:cNvSpPr>
          <p:nvPr>
            <p:ph type="body" idx="1"/>
          </p:nvPr>
        </p:nvSpPr>
        <p:spPr>
          <a:xfrm>
            <a:off x="457200" y="1314451"/>
            <a:ext cx="8229600" cy="3200400"/>
          </a:xfrm>
          <a:prstGeom prst="rect">
            <a:avLst/>
          </a:prstGeom>
          <a:noFill/>
          <a:ln>
            <a:noFill/>
          </a:ln>
        </p:spPr>
        <p:txBody>
          <a:bodyPr spcFirstLastPara="1" wrap="square" lIns="91425" tIns="91425" rIns="91425" bIns="91425" anchor="t" anchorCtr="0">
            <a:noAutofit/>
          </a:bodyPr>
          <a:lstStyle>
            <a:lvl1pPr marL="457200" lvl="0" indent="-381000" algn="l">
              <a:lnSpc>
                <a:spcPct val="100000"/>
              </a:lnSpc>
              <a:spcBef>
                <a:spcPts val="480"/>
              </a:spcBef>
              <a:spcAft>
                <a:spcPts val="0"/>
              </a:spcAft>
              <a:buSzPts val="2400"/>
              <a:buChar char="•"/>
              <a:defRPr/>
            </a:lvl1pPr>
            <a:lvl2pPr marL="914400" lvl="1" indent="-355600" algn="l">
              <a:lnSpc>
                <a:spcPct val="100000"/>
              </a:lnSpc>
              <a:spcBef>
                <a:spcPts val="400"/>
              </a:spcBef>
              <a:spcAft>
                <a:spcPts val="0"/>
              </a:spcAft>
              <a:buSzPts val="2000"/>
              <a:buChar char="•"/>
              <a:defRPr/>
            </a:lvl2pPr>
            <a:lvl3pPr marL="1371600" lvl="2" indent="-342900" algn="l">
              <a:lnSpc>
                <a:spcPct val="100000"/>
              </a:lnSpc>
              <a:spcBef>
                <a:spcPts val="360"/>
              </a:spcBef>
              <a:spcAft>
                <a:spcPts val="0"/>
              </a:spcAft>
              <a:buSzPts val="1800"/>
              <a:buChar char="•"/>
              <a:defRPr/>
            </a:lvl3pPr>
            <a:lvl4pPr marL="1828800" lvl="3" indent="-330200" algn="l">
              <a:lnSpc>
                <a:spcPct val="100000"/>
              </a:lnSpc>
              <a:spcBef>
                <a:spcPts val="320"/>
              </a:spcBef>
              <a:spcAft>
                <a:spcPts val="0"/>
              </a:spcAft>
              <a:buSzPts val="1600"/>
              <a:buChar char="•"/>
              <a:defRPr/>
            </a:lvl4pPr>
            <a:lvl5pPr marL="2286000" lvl="4" indent="-330200" algn="l">
              <a:lnSpc>
                <a:spcPct val="100000"/>
              </a:lnSpc>
              <a:spcBef>
                <a:spcPts val="320"/>
              </a:spcBef>
              <a:spcAft>
                <a:spcPts val="0"/>
              </a:spcAft>
              <a:buSzPts val="1600"/>
              <a:buChar char="•"/>
              <a:defRPr/>
            </a:lvl5pPr>
            <a:lvl6pPr marL="2743200" lvl="5" indent="-317500" algn="l">
              <a:lnSpc>
                <a:spcPct val="100000"/>
              </a:lnSpc>
              <a:spcBef>
                <a:spcPts val="280"/>
              </a:spcBef>
              <a:spcAft>
                <a:spcPts val="0"/>
              </a:spcAft>
              <a:buSzPts val="1400"/>
              <a:buChar char="•"/>
              <a:defRPr/>
            </a:lvl6pPr>
            <a:lvl7pPr marL="3200400" lvl="6" indent="-317500" algn="l">
              <a:lnSpc>
                <a:spcPct val="100000"/>
              </a:lnSpc>
              <a:spcBef>
                <a:spcPts val="280"/>
              </a:spcBef>
              <a:spcAft>
                <a:spcPts val="0"/>
              </a:spcAft>
              <a:buSzPts val="1400"/>
              <a:buChar char="•"/>
              <a:defRPr/>
            </a:lvl7pPr>
            <a:lvl8pPr marL="3657600" lvl="7" indent="-317500" algn="l">
              <a:lnSpc>
                <a:spcPct val="100000"/>
              </a:lnSpc>
              <a:spcBef>
                <a:spcPts val="280"/>
              </a:spcBef>
              <a:spcAft>
                <a:spcPts val="0"/>
              </a:spcAft>
              <a:buSzPts val="1400"/>
              <a:buChar char="•"/>
              <a:defRPr/>
            </a:lvl8pPr>
            <a:lvl9pPr marL="4114800" lvl="8" indent="-317500" algn="l">
              <a:lnSpc>
                <a:spcPct val="100000"/>
              </a:lnSpc>
              <a:spcBef>
                <a:spcPts val="280"/>
              </a:spcBef>
              <a:spcAft>
                <a:spcPts val="0"/>
              </a:spcAft>
              <a:buSzPts val="1400"/>
              <a:buChar char="•"/>
              <a:defRPr/>
            </a:lvl9pPr>
          </a:lstStyle>
          <a:p>
            <a:endParaRPr/>
          </a:p>
        </p:txBody>
      </p:sp>
      <p:sp>
        <p:nvSpPr>
          <p:cNvPr id="156" name="Google Shape;156;g1569ddd57e3_0_254"/>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
        <p:nvSpPr>
          <p:cNvPr id="157" name="Google Shape;157;g1569ddd57e3_0_254"/>
          <p:cNvSpPr txBox="1">
            <a:spLocks noGrp="1"/>
          </p:cNvSpPr>
          <p:nvPr>
            <p:ph type="body" idx="2"/>
          </p:nvPr>
        </p:nvSpPr>
        <p:spPr>
          <a:xfrm>
            <a:off x="304800" y="171450"/>
            <a:ext cx="8077200" cy="228600"/>
          </a:xfrm>
          <a:prstGeom prst="rect">
            <a:avLst/>
          </a:prstGeom>
          <a:noFill/>
          <a:ln>
            <a:noFill/>
          </a:ln>
        </p:spPr>
        <p:txBody>
          <a:bodyPr spcFirstLastPara="1" wrap="square" lIns="91425" tIns="91425" rIns="91425" bIns="91425" anchor="t" anchorCtr="0">
            <a:noAutofit/>
          </a:bodyPr>
          <a:lstStyle>
            <a:lvl1pPr marL="457200" lvl="0" indent="-228600" algn="l">
              <a:lnSpc>
                <a:spcPct val="100000"/>
              </a:lnSpc>
              <a:spcBef>
                <a:spcPts val="480"/>
              </a:spcBef>
              <a:spcAft>
                <a:spcPts val="0"/>
              </a:spcAft>
              <a:buSzPts val="2400"/>
              <a:buFont typeface="PT Sans"/>
              <a:buNone/>
              <a:defRPr sz="1600" b="1" i="0">
                <a:solidFill>
                  <a:schemeClr val="lt1"/>
                </a:solidFill>
              </a:defRPr>
            </a:lvl1pPr>
            <a:lvl2pPr marL="914400" lvl="1" indent="-355600" algn="l">
              <a:lnSpc>
                <a:spcPct val="100000"/>
              </a:lnSpc>
              <a:spcBef>
                <a:spcPts val="400"/>
              </a:spcBef>
              <a:spcAft>
                <a:spcPts val="0"/>
              </a:spcAft>
              <a:buSzPts val="2000"/>
              <a:buChar char="•"/>
              <a:defRPr/>
            </a:lvl2pPr>
            <a:lvl3pPr marL="1371600" lvl="2" indent="-342900" algn="l">
              <a:lnSpc>
                <a:spcPct val="100000"/>
              </a:lnSpc>
              <a:spcBef>
                <a:spcPts val="360"/>
              </a:spcBef>
              <a:spcAft>
                <a:spcPts val="0"/>
              </a:spcAft>
              <a:buSzPts val="1800"/>
              <a:buChar char="•"/>
              <a:defRPr/>
            </a:lvl3pPr>
            <a:lvl4pPr marL="1828800" lvl="3" indent="-330200" algn="l">
              <a:lnSpc>
                <a:spcPct val="100000"/>
              </a:lnSpc>
              <a:spcBef>
                <a:spcPts val="320"/>
              </a:spcBef>
              <a:spcAft>
                <a:spcPts val="0"/>
              </a:spcAft>
              <a:buSzPts val="1600"/>
              <a:buChar char="•"/>
              <a:defRPr/>
            </a:lvl4pPr>
            <a:lvl5pPr marL="2286000" lvl="4" indent="-330200" algn="l">
              <a:lnSpc>
                <a:spcPct val="100000"/>
              </a:lnSpc>
              <a:spcBef>
                <a:spcPts val="320"/>
              </a:spcBef>
              <a:spcAft>
                <a:spcPts val="0"/>
              </a:spcAft>
              <a:buSzPts val="1600"/>
              <a:buChar char="•"/>
              <a:defRPr/>
            </a:lvl5pPr>
            <a:lvl6pPr marL="2743200" lvl="5" indent="-317500" algn="l">
              <a:lnSpc>
                <a:spcPct val="100000"/>
              </a:lnSpc>
              <a:spcBef>
                <a:spcPts val="280"/>
              </a:spcBef>
              <a:spcAft>
                <a:spcPts val="0"/>
              </a:spcAft>
              <a:buSzPts val="1400"/>
              <a:buChar char="•"/>
              <a:defRPr/>
            </a:lvl6pPr>
            <a:lvl7pPr marL="3200400" lvl="6" indent="-317500" algn="l">
              <a:lnSpc>
                <a:spcPct val="100000"/>
              </a:lnSpc>
              <a:spcBef>
                <a:spcPts val="280"/>
              </a:spcBef>
              <a:spcAft>
                <a:spcPts val="0"/>
              </a:spcAft>
              <a:buSzPts val="1400"/>
              <a:buChar char="•"/>
              <a:defRPr/>
            </a:lvl7pPr>
            <a:lvl8pPr marL="3657600" lvl="7" indent="-317500" algn="l">
              <a:lnSpc>
                <a:spcPct val="100000"/>
              </a:lnSpc>
              <a:spcBef>
                <a:spcPts val="280"/>
              </a:spcBef>
              <a:spcAft>
                <a:spcPts val="0"/>
              </a:spcAft>
              <a:buSzPts val="1400"/>
              <a:buChar char="•"/>
              <a:defRPr/>
            </a:lvl8pPr>
            <a:lvl9pPr marL="4114800" lvl="8" indent="-317500" algn="l">
              <a:lnSpc>
                <a:spcPct val="100000"/>
              </a:lnSpc>
              <a:spcBef>
                <a:spcPts val="280"/>
              </a:spcBef>
              <a:spcAft>
                <a:spcPts val="0"/>
              </a:spcAft>
              <a:buSzPts val="1400"/>
              <a:buChar char="•"/>
              <a:defRPr/>
            </a:lvl9pPr>
          </a:lstStyle>
          <a:p>
            <a:endParaRPr/>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158"/>
        <p:cNvGrpSpPr/>
        <p:nvPr/>
      </p:nvGrpSpPr>
      <p:grpSpPr>
        <a:xfrm>
          <a:off x="0" y="0"/>
          <a:ext cx="0" cy="0"/>
          <a:chOff x="0" y="0"/>
          <a:chExt cx="0" cy="0"/>
        </a:xfrm>
      </p:grpSpPr>
      <p:sp>
        <p:nvSpPr>
          <p:cNvPr id="159" name="Google Shape;159;g1569ddd57e3_0_260"/>
          <p:cNvSpPr/>
          <p:nvPr/>
        </p:nvSpPr>
        <p:spPr>
          <a:xfrm>
            <a:off x="0" y="0"/>
            <a:ext cx="9144000" cy="9717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160" name="Google Shape;160;g1569ddd57e3_0_260"/>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matchingName="1_Section Header">
  <p:cSld name="1_Section Header">
    <p:spTree>
      <p:nvGrpSpPr>
        <p:cNvPr id="1" name="Shape 161"/>
        <p:cNvGrpSpPr/>
        <p:nvPr/>
      </p:nvGrpSpPr>
      <p:grpSpPr>
        <a:xfrm>
          <a:off x="0" y="0"/>
          <a:ext cx="0" cy="0"/>
          <a:chOff x="0" y="0"/>
          <a:chExt cx="0" cy="0"/>
        </a:xfrm>
      </p:grpSpPr>
      <p:sp>
        <p:nvSpPr>
          <p:cNvPr id="162" name="Google Shape;162;g1569ddd57e3_0_263"/>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63" name="Google Shape;163;g1569ddd57e3_0_263"/>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matchingName="2_Title and Content">
  <p:cSld name="2_Title and Content">
    <p:spTree>
      <p:nvGrpSpPr>
        <p:cNvPr id="1" name="Shape 164"/>
        <p:cNvGrpSpPr/>
        <p:nvPr/>
      </p:nvGrpSpPr>
      <p:grpSpPr>
        <a:xfrm>
          <a:off x="0" y="0"/>
          <a:ext cx="0" cy="0"/>
          <a:chOff x="0" y="0"/>
          <a:chExt cx="0" cy="0"/>
        </a:xfrm>
      </p:grpSpPr>
      <p:sp>
        <p:nvSpPr>
          <p:cNvPr id="165" name="Google Shape;165;g1569ddd57e3_0_266"/>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66" name="Google Shape;166;g1569ddd57e3_0_266"/>
          <p:cNvSpPr txBox="1">
            <a:spLocks noGrp="1"/>
          </p:cNvSpPr>
          <p:nvPr>
            <p:ph type="body" idx="1"/>
          </p:nvPr>
        </p:nvSpPr>
        <p:spPr>
          <a:xfrm>
            <a:off x="457200" y="1314451"/>
            <a:ext cx="8229600" cy="3200400"/>
          </a:xfrm>
          <a:prstGeom prst="rect">
            <a:avLst/>
          </a:prstGeom>
          <a:noFill/>
          <a:ln>
            <a:noFill/>
          </a:ln>
        </p:spPr>
        <p:txBody>
          <a:bodyPr spcFirstLastPara="1" wrap="square" lIns="91425" tIns="91425" rIns="91425" bIns="91425" anchor="t" anchorCtr="0">
            <a:noAutofit/>
          </a:bodyPr>
          <a:lstStyle>
            <a:lvl1pPr marL="457200" marR="0" lvl="0"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167" name="Google Shape;167;g1569ddd57e3_0_266"/>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
        <p:nvSpPr>
          <p:cNvPr id="168" name="Google Shape;168;g1569ddd57e3_0_266"/>
          <p:cNvSpPr txBox="1">
            <a:spLocks noGrp="1"/>
          </p:cNvSpPr>
          <p:nvPr>
            <p:ph type="body" idx="2"/>
          </p:nvPr>
        </p:nvSpPr>
        <p:spPr>
          <a:xfrm>
            <a:off x="304800" y="171450"/>
            <a:ext cx="8077200" cy="228600"/>
          </a:xfrm>
          <a:prstGeom prst="rect">
            <a:avLst/>
          </a:prstGeom>
          <a:noFill/>
          <a:ln>
            <a:noFill/>
          </a:ln>
        </p:spPr>
        <p:txBody>
          <a:bodyPr spcFirstLastPara="1" wrap="square" lIns="91425" tIns="91425" rIns="91425" bIns="91425" anchor="t" anchorCtr="0">
            <a:noAutofit/>
          </a:bodyPr>
          <a:lstStyle>
            <a:lvl1pPr marL="457200" marR="0" lvl="0" indent="-228600" algn="l">
              <a:lnSpc>
                <a:spcPct val="100000"/>
              </a:lnSpc>
              <a:spcBef>
                <a:spcPts val="320"/>
              </a:spcBef>
              <a:spcAft>
                <a:spcPts val="0"/>
              </a:spcAft>
              <a:buClr>
                <a:schemeClr val="dk1"/>
              </a:buClr>
              <a:buSzPts val="2400"/>
              <a:buFont typeface="Arial"/>
              <a:buNone/>
              <a:defRPr sz="1600" b="1" i="0" u="none" strike="noStrike" cap="none">
                <a:solidFill>
                  <a:schemeClr val="lt1"/>
                </a:solidFill>
                <a:latin typeface="PT Sans"/>
                <a:ea typeface="PT Sans"/>
                <a:cs typeface="PT Sans"/>
                <a:sym typeface="PT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matchingName="2_Section Header">
  <p:cSld name="2_Section Header">
    <p:spTree>
      <p:nvGrpSpPr>
        <p:cNvPr id="1" name="Shape 169"/>
        <p:cNvGrpSpPr/>
        <p:nvPr/>
      </p:nvGrpSpPr>
      <p:grpSpPr>
        <a:xfrm>
          <a:off x="0" y="0"/>
          <a:ext cx="0" cy="0"/>
          <a:chOff x="0" y="0"/>
          <a:chExt cx="0" cy="0"/>
        </a:xfrm>
      </p:grpSpPr>
      <p:sp>
        <p:nvSpPr>
          <p:cNvPr id="170" name="Google Shape;170;g1569ddd57e3_0_271"/>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71" name="Google Shape;171;g1569ddd57e3_0_271"/>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matchingName="3_Section Header">
  <p:cSld name="3_Section Header">
    <p:spTree>
      <p:nvGrpSpPr>
        <p:cNvPr id="1" name="Shape 172"/>
        <p:cNvGrpSpPr/>
        <p:nvPr/>
      </p:nvGrpSpPr>
      <p:grpSpPr>
        <a:xfrm>
          <a:off x="0" y="0"/>
          <a:ext cx="0" cy="0"/>
          <a:chOff x="0" y="0"/>
          <a:chExt cx="0" cy="0"/>
        </a:xfrm>
      </p:grpSpPr>
      <p:sp>
        <p:nvSpPr>
          <p:cNvPr id="173" name="Google Shape;173;g1569ddd57e3_0_274"/>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74" name="Google Shape;174;g1569ddd57e3_0_274"/>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matchingName="4_Section Header">
  <p:cSld name="4_Section Header">
    <p:spTree>
      <p:nvGrpSpPr>
        <p:cNvPr id="1" name="Shape 175"/>
        <p:cNvGrpSpPr/>
        <p:nvPr/>
      </p:nvGrpSpPr>
      <p:grpSpPr>
        <a:xfrm>
          <a:off x="0" y="0"/>
          <a:ext cx="0" cy="0"/>
          <a:chOff x="0" y="0"/>
          <a:chExt cx="0" cy="0"/>
        </a:xfrm>
      </p:grpSpPr>
      <p:sp>
        <p:nvSpPr>
          <p:cNvPr id="176" name="Google Shape;176;g1569ddd57e3_0_277"/>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77" name="Google Shape;177;g1569ddd57e3_0_277"/>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matchingName="5_Section Header">
  <p:cSld name="5_Section Header">
    <p:spTree>
      <p:nvGrpSpPr>
        <p:cNvPr id="1" name="Shape 178"/>
        <p:cNvGrpSpPr/>
        <p:nvPr/>
      </p:nvGrpSpPr>
      <p:grpSpPr>
        <a:xfrm>
          <a:off x="0" y="0"/>
          <a:ext cx="0" cy="0"/>
          <a:chOff x="0" y="0"/>
          <a:chExt cx="0" cy="0"/>
        </a:xfrm>
      </p:grpSpPr>
      <p:sp>
        <p:nvSpPr>
          <p:cNvPr id="179" name="Google Shape;179;g1569ddd57e3_0_280"/>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80" name="Google Shape;180;g1569ddd57e3_0_280"/>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matchingName="6_Section Header">
  <p:cSld name="6_Section Header">
    <p:spTree>
      <p:nvGrpSpPr>
        <p:cNvPr id="1" name="Shape 181"/>
        <p:cNvGrpSpPr/>
        <p:nvPr/>
      </p:nvGrpSpPr>
      <p:grpSpPr>
        <a:xfrm>
          <a:off x="0" y="0"/>
          <a:ext cx="0" cy="0"/>
          <a:chOff x="0" y="0"/>
          <a:chExt cx="0" cy="0"/>
        </a:xfrm>
      </p:grpSpPr>
      <p:sp>
        <p:nvSpPr>
          <p:cNvPr id="182" name="Google Shape;182;g1569ddd57e3_0_283"/>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83" name="Google Shape;183;g1569ddd57e3_0_283"/>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matchingName="7_Section Header">
  <p:cSld name="7_Section Header">
    <p:spTree>
      <p:nvGrpSpPr>
        <p:cNvPr id="1" name="Shape 184"/>
        <p:cNvGrpSpPr/>
        <p:nvPr/>
      </p:nvGrpSpPr>
      <p:grpSpPr>
        <a:xfrm>
          <a:off x="0" y="0"/>
          <a:ext cx="0" cy="0"/>
          <a:chOff x="0" y="0"/>
          <a:chExt cx="0" cy="0"/>
        </a:xfrm>
      </p:grpSpPr>
      <p:sp>
        <p:nvSpPr>
          <p:cNvPr id="185" name="Google Shape;185;g1569ddd57e3_0_286"/>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86" name="Google Shape;186;g1569ddd57e3_0_286"/>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matchingName="8_Section Header">
  <p:cSld name="8_Section Header">
    <p:spTree>
      <p:nvGrpSpPr>
        <p:cNvPr id="1" name="Shape 187"/>
        <p:cNvGrpSpPr/>
        <p:nvPr/>
      </p:nvGrpSpPr>
      <p:grpSpPr>
        <a:xfrm>
          <a:off x="0" y="0"/>
          <a:ext cx="0" cy="0"/>
          <a:chOff x="0" y="0"/>
          <a:chExt cx="0" cy="0"/>
        </a:xfrm>
      </p:grpSpPr>
      <p:sp>
        <p:nvSpPr>
          <p:cNvPr id="188" name="Google Shape;188;g1569ddd57e3_0_289"/>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89" name="Google Shape;189;g1569ddd57e3_0_289"/>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matchingName="9_Section Header">
  <p:cSld name="9_Section Header">
    <p:spTree>
      <p:nvGrpSpPr>
        <p:cNvPr id="1" name="Shape 190"/>
        <p:cNvGrpSpPr/>
        <p:nvPr/>
      </p:nvGrpSpPr>
      <p:grpSpPr>
        <a:xfrm>
          <a:off x="0" y="0"/>
          <a:ext cx="0" cy="0"/>
          <a:chOff x="0" y="0"/>
          <a:chExt cx="0" cy="0"/>
        </a:xfrm>
      </p:grpSpPr>
      <p:sp>
        <p:nvSpPr>
          <p:cNvPr id="191" name="Google Shape;191;g1569ddd57e3_0_292"/>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92" name="Google Shape;192;g1569ddd57e3_0_292"/>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matchingName="10_Section Header">
  <p:cSld name="10_Section Header">
    <p:spTree>
      <p:nvGrpSpPr>
        <p:cNvPr id="1" name="Shape 193"/>
        <p:cNvGrpSpPr/>
        <p:nvPr/>
      </p:nvGrpSpPr>
      <p:grpSpPr>
        <a:xfrm>
          <a:off x="0" y="0"/>
          <a:ext cx="0" cy="0"/>
          <a:chOff x="0" y="0"/>
          <a:chExt cx="0" cy="0"/>
        </a:xfrm>
      </p:grpSpPr>
      <p:sp>
        <p:nvSpPr>
          <p:cNvPr id="194" name="Google Shape;194;g1569ddd57e3_0_295"/>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95" name="Google Shape;195;g1569ddd57e3_0_295"/>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matchingName="11_Section Header">
  <p:cSld name="11_Section Header">
    <p:spTree>
      <p:nvGrpSpPr>
        <p:cNvPr id="1" name="Shape 196"/>
        <p:cNvGrpSpPr/>
        <p:nvPr/>
      </p:nvGrpSpPr>
      <p:grpSpPr>
        <a:xfrm>
          <a:off x="0" y="0"/>
          <a:ext cx="0" cy="0"/>
          <a:chOff x="0" y="0"/>
          <a:chExt cx="0" cy="0"/>
        </a:xfrm>
      </p:grpSpPr>
      <p:sp>
        <p:nvSpPr>
          <p:cNvPr id="197" name="Google Shape;197;g1569ddd57e3_0_298"/>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98" name="Google Shape;198;g1569ddd57e3_0_298"/>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matchingName="TITLE_ONLY" type="titleOnly">
  <p:cSld name="TITLE_ONLY">
    <p:spTree>
      <p:nvGrpSpPr>
        <p:cNvPr id="1" name="Shape 199"/>
        <p:cNvGrpSpPr/>
        <p:nvPr/>
      </p:nvGrpSpPr>
      <p:grpSpPr>
        <a:xfrm>
          <a:off x="0" y="0"/>
          <a:ext cx="0" cy="0"/>
          <a:chOff x="0" y="0"/>
          <a:chExt cx="0" cy="0"/>
        </a:xfrm>
      </p:grpSpPr>
      <p:sp>
        <p:nvSpPr>
          <p:cNvPr id="200" name="Google Shape;200;g1569ddd57e3_0_301"/>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201" name="Google Shape;201;g1569ddd57e3_0_301"/>
          <p:cNvSpPr txBox="1">
            <a:spLocks noGrp="1"/>
          </p:cNvSpPr>
          <p:nvPr>
            <p:ph type="dt" idx="10"/>
          </p:nvPr>
        </p:nvSpPr>
        <p:spPr>
          <a:xfrm>
            <a:off x="457200" y="4767263"/>
            <a:ext cx="2133600" cy="273900"/>
          </a:xfrm>
          <a:prstGeom prst="rect">
            <a:avLst/>
          </a:prstGeom>
          <a:noFill/>
          <a:ln>
            <a:noFill/>
          </a:ln>
        </p:spPr>
        <p:txBody>
          <a:bodyPr spcFirstLastPara="1" wrap="square" lIns="91425" tIns="91425" rIns="91425" bIns="91425" anchor="t" anchorCtr="0">
            <a:noAutofit/>
          </a:bodyPr>
          <a:lstStyle>
            <a:lvl1pPr marR="0" lvl="0"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9pPr>
          </a:lstStyle>
          <a:p>
            <a:endParaRPr/>
          </a:p>
        </p:txBody>
      </p:sp>
      <p:sp>
        <p:nvSpPr>
          <p:cNvPr id="202" name="Google Shape;202;g1569ddd57e3_0_301"/>
          <p:cNvSpPr txBox="1">
            <a:spLocks noGrp="1"/>
          </p:cNvSpPr>
          <p:nvPr>
            <p:ph type="ftr" idx="11"/>
          </p:nvPr>
        </p:nvSpPr>
        <p:spPr>
          <a:xfrm>
            <a:off x="3124200" y="4767263"/>
            <a:ext cx="2895600" cy="273900"/>
          </a:xfrm>
          <a:prstGeom prst="rect">
            <a:avLst/>
          </a:prstGeom>
          <a:noFill/>
          <a:ln>
            <a:noFill/>
          </a:ln>
        </p:spPr>
        <p:txBody>
          <a:bodyPr spcFirstLastPara="1" wrap="square" lIns="91425" tIns="91425" rIns="91425" bIns="91425" anchor="t" anchorCtr="0">
            <a:noAutofit/>
          </a:bodyPr>
          <a:lstStyle>
            <a:lvl1pPr marR="0" lvl="0"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PT Sans"/>
                <a:ea typeface="PT Sans"/>
                <a:cs typeface="PT Sans"/>
                <a:sym typeface="PT Sans"/>
              </a:defRPr>
            </a:lvl9pPr>
          </a:lstStyle>
          <a:p>
            <a:endParaRPr/>
          </a:p>
        </p:txBody>
      </p:sp>
      <p:sp>
        <p:nvSpPr>
          <p:cNvPr id="203" name="Google Shape;203;g1569ddd57e3_0_301"/>
          <p:cNvSpPr txBox="1">
            <a:spLocks noGrp="1"/>
          </p:cNvSpPr>
          <p:nvPr>
            <p:ph type="sldNum" idx="12"/>
          </p:nvPr>
        </p:nvSpPr>
        <p:spPr>
          <a:xfrm>
            <a:off x="7924800" y="114300"/>
            <a:ext cx="1066800" cy="2469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L="0" marR="0" lvl="1"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2pPr>
            <a:lvl3pPr marL="0" marR="0" lvl="2"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3pPr>
            <a:lvl4pPr marL="0" marR="0" lvl="3"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4pPr>
            <a:lvl5pPr marL="0" marR="0" lvl="4"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5pPr>
            <a:lvl6pPr marL="0" marR="0" lvl="5"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6pPr>
            <a:lvl7pPr marL="0" marR="0" lvl="6"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7pPr>
            <a:lvl8pPr marL="0" marR="0" lvl="7"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8pPr>
            <a:lvl9pPr marL="0" marR="0" lvl="8" indent="0" algn="r">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matchingName="12_Section Header">
  <p:cSld name="12_Section Header">
    <p:spTree>
      <p:nvGrpSpPr>
        <p:cNvPr id="1" name="Shape 204"/>
        <p:cNvGrpSpPr/>
        <p:nvPr/>
      </p:nvGrpSpPr>
      <p:grpSpPr>
        <a:xfrm>
          <a:off x="0" y="0"/>
          <a:ext cx="0" cy="0"/>
          <a:chOff x="0" y="0"/>
          <a:chExt cx="0" cy="0"/>
        </a:xfrm>
      </p:grpSpPr>
      <p:sp>
        <p:nvSpPr>
          <p:cNvPr id="205" name="Google Shape;205;g1569ddd57e3_0_306"/>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206" name="Google Shape;206;g1569ddd57e3_0_306"/>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matchingName="1_Title Slide">
  <p:cSld name="1_Title Slide">
    <p:spTree>
      <p:nvGrpSpPr>
        <p:cNvPr id="1" name="Shape 207"/>
        <p:cNvGrpSpPr/>
        <p:nvPr/>
      </p:nvGrpSpPr>
      <p:grpSpPr>
        <a:xfrm>
          <a:off x="0" y="0"/>
          <a:ext cx="0" cy="0"/>
          <a:chOff x="0" y="0"/>
          <a:chExt cx="0" cy="0"/>
        </a:xfrm>
      </p:grpSpPr>
      <p:pic>
        <p:nvPicPr>
          <p:cNvPr id="208" name="Google Shape;208;g1569ddd57e3_0_309"/>
          <p:cNvPicPr preferRelativeResize="0"/>
          <p:nvPr/>
        </p:nvPicPr>
        <p:blipFill rotWithShape="1">
          <a:blip r:embed="rId2">
            <a:alphaModFix/>
          </a:blip>
          <a:srcRect/>
          <a:stretch/>
        </p:blipFill>
        <p:spPr>
          <a:xfrm>
            <a:off x="0" y="4286250"/>
            <a:ext cx="9144000" cy="114300"/>
          </a:xfrm>
          <a:prstGeom prst="rect">
            <a:avLst/>
          </a:prstGeom>
          <a:solidFill>
            <a:srgbClr val="FFCC00"/>
          </a:solidFill>
          <a:ln>
            <a:noFill/>
          </a:ln>
        </p:spPr>
      </p:pic>
      <p:sp>
        <p:nvSpPr>
          <p:cNvPr id="209" name="Google Shape;209;g1569ddd57e3_0_309"/>
          <p:cNvSpPr/>
          <p:nvPr/>
        </p:nvSpPr>
        <p:spPr>
          <a:xfrm>
            <a:off x="0" y="4343400"/>
            <a:ext cx="9144000" cy="800100"/>
          </a:xfrm>
          <a:prstGeom prst="rect">
            <a:avLst/>
          </a:prstGeom>
          <a:solidFill>
            <a:srgbClr val="3B60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210" name="Google Shape;210;g1569ddd57e3_0_309"/>
          <p:cNvSpPr/>
          <p:nvPr/>
        </p:nvSpPr>
        <p:spPr>
          <a:xfrm>
            <a:off x="0" y="0"/>
            <a:ext cx="9144000" cy="4857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pic>
        <p:nvPicPr>
          <p:cNvPr id="211" name="Google Shape;211;g1569ddd57e3_0_309" descr="TDSB_Circle_Colour_shadow.png"/>
          <p:cNvPicPr preferRelativeResize="0"/>
          <p:nvPr/>
        </p:nvPicPr>
        <p:blipFill rotWithShape="1">
          <a:blip r:embed="rId3">
            <a:alphaModFix/>
          </a:blip>
          <a:srcRect/>
          <a:stretch/>
        </p:blipFill>
        <p:spPr>
          <a:xfrm>
            <a:off x="2686516" y="1028700"/>
            <a:ext cx="2557200" cy="2514602"/>
          </a:xfrm>
          <a:prstGeom prst="rect">
            <a:avLst/>
          </a:prstGeom>
          <a:noFill/>
          <a:ln>
            <a:noFill/>
          </a:ln>
        </p:spPr>
      </p:pic>
    </p:spTree>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matchingName="Section Header">
  <p:cSld name="Section Header">
    <p:spTree>
      <p:nvGrpSpPr>
        <p:cNvPr id="1" name="Shape 212"/>
        <p:cNvGrpSpPr/>
        <p:nvPr/>
      </p:nvGrpSpPr>
      <p:grpSpPr>
        <a:xfrm>
          <a:off x="0" y="0"/>
          <a:ext cx="0" cy="0"/>
          <a:chOff x="0" y="0"/>
          <a:chExt cx="0" cy="0"/>
        </a:xfrm>
      </p:grpSpPr>
      <p:sp>
        <p:nvSpPr>
          <p:cNvPr id="213" name="Google Shape;213;g1569ddd57e3_0_321"/>
          <p:cNvSpPr txBox="1">
            <a:spLocks noGrp="1"/>
          </p:cNvSpPr>
          <p:nvPr>
            <p:ph type="title"/>
          </p:nvPr>
        </p:nvSpPr>
        <p:spPr>
          <a:xfrm>
            <a:off x="426128" y="1943100"/>
            <a:ext cx="8260800" cy="779700"/>
          </a:xfrm>
          <a:prstGeom prst="rect">
            <a:avLst/>
          </a:prstGeom>
          <a:noFill/>
          <a:ln>
            <a:noFill/>
          </a:ln>
        </p:spPr>
        <p:txBody>
          <a:bodyPr spcFirstLastPara="1" wrap="square" lIns="91425" tIns="91425" rIns="91425" bIns="91425" anchor="ctr" anchorCtr="0">
            <a:noAutofit/>
          </a:bodyPr>
          <a:lstStyle>
            <a:lvl1pPr marR="0" lvl="0" algn="ctr">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214" name="Google Shape;214;g1569ddd57e3_0_321"/>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matchingName="Blank, No Footer">
  <p:cSld name="Blank, No Footer">
    <p:spTree>
      <p:nvGrpSpPr>
        <p:cNvPr id="1" name="Shape 215"/>
        <p:cNvGrpSpPr/>
        <p:nvPr/>
      </p:nvGrpSpPr>
      <p:grpSpPr>
        <a:xfrm>
          <a:off x="0" y="0"/>
          <a:ext cx="0" cy="0"/>
          <a:chOff x="0" y="0"/>
          <a:chExt cx="0" cy="0"/>
        </a:xfrm>
      </p:grpSpPr>
      <p:sp>
        <p:nvSpPr>
          <p:cNvPr id="216" name="Google Shape;216;g1569ddd57e3_0_324"/>
          <p:cNvSpPr/>
          <p:nvPr/>
        </p:nvSpPr>
        <p:spPr>
          <a:xfrm>
            <a:off x="0" y="0"/>
            <a:ext cx="9144000" cy="51435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217" name="Google Shape;217;g1569ddd57e3_0_324"/>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l"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matchingName="End Slide">
  <p:cSld name="End Slide">
    <p:spTree>
      <p:nvGrpSpPr>
        <p:cNvPr id="1" name="Shape 218"/>
        <p:cNvGrpSpPr/>
        <p:nvPr/>
      </p:nvGrpSpPr>
      <p:grpSpPr>
        <a:xfrm>
          <a:off x="0" y="0"/>
          <a:ext cx="0" cy="0"/>
          <a:chOff x="0" y="0"/>
          <a:chExt cx="0" cy="0"/>
        </a:xfrm>
      </p:grpSpPr>
      <p:sp>
        <p:nvSpPr>
          <p:cNvPr id="219" name="Google Shape;219;g1569ddd57e3_0_327"/>
          <p:cNvSpPr/>
          <p:nvPr/>
        </p:nvSpPr>
        <p:spPr>
          <a:xfrm>
            <a:off x="605589" y="3806190"/>
            <a:ext cx="7946100" cy="82290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PT Sans"/>
              <a:ea typeface="PT Sans"/>
              <a:cs typeface="PT Sans"/>
              <a:sym typeface="PT Sans"/>
            </a:endParaRPr>
          </a:p>
        </p:txBody>
      </p:sp>
      <p:sp>
        <p:nvSpPr>
          <p:cNvPr id="220" name="Google Shape;220;g1569ddd57e3_0_327"/>
          <p:cNvSpPr/>
          <p:nvPr/>
        </p:nvSpPr>
        <p:spPr>
          <a:xfrm>
            <a:off x="0" y="0"/>
            <a:ext cx="9144000" cy="5143500"/>
          </a:xfrm>
          <a:prstGeom prst="rect">
            <a:avLst/>
          </a:prstGeom>
          <a:solidFill>
            <a:srgbClr val="3B60AF"/>
          </a:solidFill>
          <a:ln w="9525" cap="flat" cmpd="sng">
            <a:solidFill>
              <a:srgbClr val="8E9E94"/>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3B60AC"/>
              </a:solidFill>
              <a:latin typeface="PT Sans"/>
              <a:ea typeface="PT Sans"/>
              <a:cs typeface="PT Sans"/>
              <a:sym typeface="PT Sans"/>
            </a:endParaRPr>
          </a:p>
        </p:txBody>
      </p:sp>
      <p:pic>
        <p:nvPicPr>
          <p:cNvPr id="221" name="Google Shape;221;g1569ddd57e3_0_327" descr="TDSB_Circle_Colour_shadow.png"/>
          <p:cNvPicPr preferRelativeResize="0"/>
          <p:nvPr/>
        </p:nvPicPr>
        <p:blipFill rotWithShape="1">
          <a:blip r:embed="rId2">
            <a:alphaModFix/>
          </a:blip>
          <a:srcRect/>
          <a:stretch/>
        </p:blipFill>
        <p:spPr>
          <a:xfrm>
            <a:off x="3032541" y="1371600"/>
            <a:ext cx="2208300" cy="2171698"/>
          </a:xfrm>
          <a:prstGeom prst="rect">
            <a:avLst/>
          </a:prstGeom>
          <a:noFill/>
          <a:ln>
            <a:noFill/>
          </a:ln>
        </p:spPr>
      </p:pic>
    </p:spTree>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matchingName="TITLE" type="title">
  <p:cSld name="TITLE">
    <p:spTree>
      <p:nvGrpSpPr>
        <p:cNvPr id="1" name="Shape 222"/>
        <p:cNvGrpSpPr/>
        <p:nvPr/>
      </p:nvGrpSpPr>
      <p:grpSpPr>
        <a:xfrm>
          <a:off x="0" y="0"/>
          <a:ext cx="0" cy="0"/>
          <a:chOff x="0" y="0"/>
          <a:chExt cx="0" cy="0"/>
        </a:xfrm>
      </p:grpSpPr>
      <p:sp>
        <p:nvSpPr>
          <p:cNvPr id="223" name="Google Shape;223;g1569ddd57e3_0_331"/>
          <p:cNvSpPr txBox="1">
            <a:spLocks noGrp="1"/>
          </p:cNvSpPr>
          <p:nvPr>
            <p:ph type="ctrTitle"/>
          </p:nvPr>
        </p:nvSpPr>
        <p:spPr>
          <a:xfrm>
            <a:off x="311708" y="744575"/>
            <a:ext cx="8520600" cy="2052600"/>
          </a:xfrm>
          <a:prstGeom prst="rect">
            <a:avLst/>
          </a:prstGeom>
          <a:noFill/>
          <a:ln>
            <a:noFill/>
          </a:ln>
        </p:spPr>
        <p:txBody>
          <a:bodyPr spcFirstLastPara="1" wrap="square" lIns="91425" tIns="91425" rIns="91425" bIns="91425" anchor="b" anchorCtr="0">
            <a:noAutofit/>
          </a:bodyPr>
          <a:lstStyle>
            <a:lvl1pPr lvl="0" algn="ctr">
              <a:lnSpc>
                <a:spcPct val="100000"/>
              </a:lnSpc>
              <a:spcBef>
                <a:spcPts val="0"/>
              </a:spcBef>
              <a:spcAft>
                <a:spcPts val="0"/>
              </a:spcAft>
              <a:buSzPts val="5200"/>
              <a:buNone/>
              <a:defRPr sz="5200"/>
            </a:lvl1pPr>
            <a:lvl2pPr lvl="1" algn="ctr">
              <a:lnSpc>
                <a:spcPct val="100000"/>
              </a:lnSpc>
              <a:spcBef>
                <a:spcPts val="0"/>
              </a:spcBef>
              <a:spcAft>
                <a:spcPts val="0"/>
              </a:spcAft>
              <a:buSzPts val="5200"/>
              <a:buNone/>
              <a:defRPr sz="5200"/>
            </a:lvl2pPr>
            <a:lvl3pPr lvl="2" algn="ctr">
              <a:lnSpc>
                <a:spcPct val="100000"/>
              </a:lnSpc>
              <a:spcBef>
                <a:spcPts val="0"/>
              </a:spcBef>
              <a:spcAft>
                <a:spcPts val="0"/>
              </a:spcAft>
              <a:buSzPts val="5200"/>
              <a:buNone/>
              <a:defRPr sz="5200"/>
            </a:lvl3pPr>
            <a:lvl4pPr lvl="3" algn="ctr">
              <a:lnSpc>
                <a:spcPct val="100000"/>
              </a:lnSpc>
              <a:spcBef>
                <a:spcPts val="0"/>
              </a:spcBef>
              <a:spcAft>
                <a:spcPts val="0"/>
              </a:spcAft>
              <a:buSzPts val="5200"/>
              <a:buNone/>
              <a:defRPr sz="5200"/>
            </a:lvl4pPr>
            <a:lvl5pPr lvl="4" algn="ctr">
              <a:lnSpc>
                <a:spcPct val="100000"/>
              </a:lnSpc>
              <a:spcBef>
                <a:spcPts val="0"/>
              </a:spcBef>
              <a:spcAft>
                <a:spcPts val="0"/>
              </a:spcAft>
              <a:buSzPts val="5200"/>
              <a:buNone/>
              <a:defRPr sz="5200"/>
            </a:lvl5pPr>
            <a:lvl6pPr lvl="5" algn="ctr">
              <a:lnSpc>
                <a:spcPct val="100000"/>
              </a:lnSpc>
              <a:spcBef>
                <a:spcPts val="0"/>
              </a:spcBef>
              <a:spcAft>
                <a:spcPts val="0"/>
              </a:spcAft>
              <a:buSzPts val="5200"/>
              <a:buNone/>
              <a:defRPr sz="5200"/>
            </a:lvl6pPr>
            <a:lvl7pPr lvl="6" algn="ctr">
              <a:lnSpc>
                <a:spcPct val="100000"/>
              </a:lnSpc>
              <a:spcBef>
                <a:spcPts val="0"/>
              </a:spcBef>
              <a:spcAft>
                <a:spcPts val="0"/>
              </a:spcAft>
              <a:buSzPts val="5200"/>
              <a:buNone/>
              <a:defRPr sz="5200"/>
            </a:lvl7pPr>
            <a:lvl8pPr lvl="7" algn="ctr">
              <a:lnSpc>
                <a:spcPct val="100000"/>
              </a:lnSpc>
              <a:spcBef>
                <a:spcPts val="0"/>
              </a:spcBef>
              <a:spcAft>
                <a:spcPts val="0"/>
              </a:spcAft>
              <a:buSzPts val="5200"/>
              <a:buNone/>
              <a:defRPr sz="5200"/>
            </a:lvl8pPr>
            <a:lvl9pPr lvl="8" algn="ctr">
              <a:lnSpc>
                <a:spcPct val="100000"/>
              </a:lnSpc>
              <a:spcBef>
                <a:spcPts val="0"/>
              </a:spcBef>
              <a:spcAft>
                <a:spcPts val="0"/>
              </a:spcAft>
              <a:buSzPts val="5200"/>
              <a:buNone/>
              <a:defRPr sz="5200"/>
            </a:lvl9pPr>
          </a:lstStyle>
          <a:p>
            <a:endParaRPr/>
          </a:p>
        </p:txBody>
      </p:sp>
      <p:sp>
        <p:nvSpPr>
          <p:cNvPr id="224" name="Google Shape;224;g1569ddd57e3_0_331"/>
          <p:cNvSpPr txBox="1">
            <a:spLocks noGrp="1"/>
          </p:cNvSpPr>
          <p:nvPr>
            <p:ph type="subTitle" idx="1"/>
          </p:nvPr>
        </p:nvSpPr>
        <p:spPr>
          <a:xfrm>
            <a:off x="311700" y="2834125"/>
            <a:ext cx="8520600" cy="792600"/>
          </a:xfrm>
          <a:prstGeom prst="rect">
            <a:avLst/>
          </a:prstGeom>
          <a:noFill/>
          <a:ln>
            <a:noFill/>
          </a:ln>
        </p:spPr>
        <p:txBody>
          <a:bodyPr spcFirstLastPara="1" wrap="square" lIns="91425" tIns="91425" rIns="91425" bIns="91425" anchor="t" anchorCtr="0">
            <a:noAutofit/>
          </a:bodyPr>
          <a:lstStyle>
            <a:lvl1pPr lvl="0" algn="ctr">
              <a:lnSpc>
                <a:spcPct val="100000"/>
              </a:lnSpc>
              <a:spcBef>
                <a:spcPts val="480"/>
              </a:spcBef>
              <a:spcAft>
                <a:spcPts val="0"/>
              </a:spcAft>
              <a:buSzPts val="2800"/>
              <a:buNone/>
              <a:defRPr sz="2800"/>
            </a:lvl1pPr>
            <a:lvl2pPr lvl="1" algn="ctr">
              <a:lnSpc>
                <a:spcPct val="100000"/>
              </a:lnSpc>
              <a:spcBef>
                <a:spcPts val="400"/>
              </a:spcBef>
              <a:spcAft>
                <a:spcPts val="0"/>
              </a:spcAft>
              <a:buSzPts val="2800"/>
              <a:buNone/>
              <a:defRPr sz="2800"/>
            </a:lvl2pPr>
            <a:lvl3pPr lvl="2" algn="ctr">
              <a:lnSpc>
                <a:spcPct val="100000"/>
              </a:lnSpc>
              <a:spcBef>
                <a:spcPts val="360"/>
              </a:spcBef>
              <a:spcAft>
                <a:spcPts val="0"/>
              </a:spcAft>
              <a:buSzPts val="2800"/>
              <a:buNone/>
              <a:defRPr sz="2800"/>
            </a:lvl3pPr>
            <a:lvl4pPr lvl="3" algn="ctr">
              <a:lnSpc>
                <a:spcPct val="100000"/>
              </a:lnSpc>
              <a:spcBef>
                <a:spcPts val="320"/>
              </a:spcBef>
              <a:spcAft>
                <a:spcPts val="0"/>
              </a:spcAft>
              <a:buSzPts val="2800"/>
              <a:buNone/>
              <a:defRPr sz="2800"/>
            </a:lvl4pPr>
            <a:lvl5pPr lvl="4" algn="ctr">
              <a:lnSpc>
                <a:spcPct val="100000"/>
              </a:lnSpc>
              <a:spcBef>
                <a:spcPts val="320"/>
              </a:spcBef>
              <a:spcAft>
                <a:spcPts val="0"/>
              </a:spcAft>
              <a:buSzPts val="2800"/>
              <a:buNone/>
              <a:defRPr sz="2800"/>
            </a:lvl5pPr>
            <a:lvl6pPr lvl="5" algn="ctr">
              <a:lnSpc>
                <a:spcPct val="100000"/>
              </a:lnSpc>
              <a:spcBef>
                <a:spcPts val="280"/>
              </a:spcBef>
              <a:spcAft>
                <a:spcPts val="0"/>
              </a:spcAft>
              <a:buSzPts val="2800"/>
              <a:buNone/>
              <a:defRPr sz="2800"/>
            </a:lvl6pPr>
            <a:lvl7pPr lvl="6" algn="ctr">
              <a:lnSpc>
                <a:spcPct val="100000"/>
              </a:lnSpc>
              <a:spcBef>
                <a:spcPts val="280"/>
              </a:spcBef>
              <a:spcAft>
                <a:spcPts val="0"/>
              </a:spcAft>
              <a:buSzPts val="2800"/>
              <a:buNone/>
              <a:defRPr sz="2800"/>
            </a:lvl7pPr>
            <a:lvl8pPr lvl="7" algn="ctr">
              <a:lnSpc>
                <a:spcPct val="100000"/>
              </a:lnSpc>
              <a:spcBef>
                <a:spcPts val="280"/>
              </a:spcBef>
              <a:spcAft>
                <a:spcPts val="0"/>
              </a:spcAft>
              <a:buSzPts val="2800"/>
              <a:buNone/>
              <a:defRPr sz="2800"/>
            </a:lvl8pPr>
            <a:lvl9pPr lvl="8" algn="ctr">
              <a:lnSpc>
                <a:spcPct val="100000"/>
              </a:lnSpc>
              <a:spcBef>
                <a:spcPts val="280"/>
              </a:spcBef>
              <a:spcAft>
                <a:spcPts val="0"/>
              </a:spcAft>
              <a:buSzPts val="2800"/>
              <a:buNone/>
              <a:defRPr sz="2800"/>
            </a:lvl9pPr>
          </a:lstStyle>
          <a:p>
            <a:endParaRPr/>
          </a:p>
        </p:txBody>
      </p:sp>
      <p:sp>
        <p:nvSpPr>
          <p:cNvPr id="225" name="Google Shape;225;g1569ddd57e3_0_331"/>
          <p:cNvSpPr txBox="1">
            <a:spLocks noGrp="1"/>
          </p:cNvSpPr>
          <p:nvPr>
            <p:ph type="sldNum" idx="12"/>
          </p:nvPr>
        </p:nvSpPr>
        <p:spPr>
          <a:xfrm>
            <a:off x="8472458" y="4663217"/>
            <a:ext cx="548700" cy="3936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matchingName="Title">
  <p:cSld name="Title">
    <p:spTree>
      <p:nvGrpSpPr>
        <p:cNvPr id="1" name="Shape 226"/>
        <p:cNvGrpSpPr/>
        <p:nvPr/>
      </p:nvGrpSpPr>
      <p:grpSpPr>
        <a:xfrm>
          <a:off x="0" y="0"/>
          <a:ext cx="0" cy="0"/>
          <a:chOff x="0" y="0"/>
          <a:chExt cx="0" cy="0"/>
        </a:xfrm>
      </p:grpSpPr>
    </p:spTree>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matchingName="Slide Title and Subtitle">
  <p:cSld name="Slide Title and Subtitle">
    <p:bg>
      <p:bgPr>
        <a:blipFill>
          <a:blip r:embed="rId2">
            <a:alphaModFix/>
          </a:blip>
          <a:stretch>
            <a:fillRect/>
          </a:stretch>
        </a:blipFill>
        <a:effectLst/>
      </p:bgPr>
    </p:bg>
    <p:spTree>
      <p:nvGrpSpPr>
        <p:cNvPr id="1" name="Shape 227"/>
        <p:cNvGrpSpPr/>
        <p:nvPr/>
      </p:nvGrpSpPr>
      <p:grpSpPr>
        <a:xfrm>
          <a:off x="0" y="0"/>
          <a:ext cx="0" cy="0"/>
          <a:chOff x="0" y="0"/>
          <a:chExt cx="0" cy="0"/>
        </a:xfrm>
      </p:grpSpPr>
      <p:pic>
        <p:nvPicPr>
          <p:cNvPr id="228" name="Google Shape;228;g17e23291adf_0_1180"/>
          <p:cNvPicPr preferRelativeResize="0"/>
          <p:nvPr/>
        </p:nvPicPr>
        <p:blipFill rotWithShape="1">
          <a:blip r:embed="rId3">
            <a:alphaModFix/>
          </a:blip>
          <a:srcRect l="1134" t="7857" r="1927" b="61699"/>
          <a:stretch/>
        </p:blipFill>
        <p:spPr>
          <a:xfrm>
            <a:off x="0" y="1653648"/>
            <a:ext cx="9144000" cy="1674187"/>
          </a:xfrm>
          <a:prstGeom prst="rect">
            <a:avLst/>
          </a:prstGeom>
          <a:noFill/>
          <a:ln>
            <a:noFill/>
          </a:ln>
          <a:effectLst>
            <a:outerShdw blurRad="50800" dist="38100" dir="5400000" algn="t" rotWithShape="0">
              <a:srgbClr val="000000">
                <a:alpha val="14117"/>
              </a:srgbClr>
            </a:outerShdw>
          </a:effectLst>
        </p:spPr>
      </p:pic>
      <p:sp>
        <p:nvSpPr>
          <p:cNvPr id="229" name="Google Shape;229;g17e23291adf_0_1180"/>
          <p:cNvSpPr/>
          <p:nvPr/>
        </p:nvSpPr>
        <p:spPr>
          <a:xfrm>
            <a:off x="0" y="0"/>
            <a:ext cx="9144000" cy="11136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Open Sans"/>
              <a:ea typeface="Open Sans"/>
              <a:cs typeface="Open Sans"/>
              <a:sym typeface="Open Sans"/>
            </a:endParaRPr>
          </a:p>
        </p:txBody>
      </p:sp>
      <p:sp>
        <p:nvSpPr>
          <p:cNvPr id="230" name="Google Shape;230;g17e23291adf_0_1180"/>
          <p:cNvSpPr txBox="1">
            <a:spLocks noGrp="1"/>
          </p:cNvSpPr>
          <p:nvPr>
            <p:ph type="title"/>
          </p:nvPr>
        </p:nvSpPr>
        <p:spPr>
          <a:xfrm>
            <a:off x="628649" y="2085696"/>
            <a:ext cx="7886700" cy="594000"/>
          </a:xfrm>
          <a:prstGeom prst="rect">
            <a:avLst/>
          </a:prstGeom>
          <a:noFill/>
          <a:ln>
            <a:noFill/>
          </a:ln>
        </p:spPr>
        <p:txBody>
          <a:bodyPr spcFirstLastPara="1" wrap="square" lIns="91425" tIns="46800" rIns="91425" bIns="45700" anchor="ctr" anchorCtr="1">
            <a:normAutofit/>
          </a:bodyPr>
          <a:lstStyle>
            <a:lvl1pPr marR="0" lvl="0" algn="ctr">
              <a:lnSpc>
                <a:spcPct val="100000"/>
              </a:lnSpc>
              <a:spcBef>
                <a:spcPts val="0"/>
              </a:spcBef>
              <a:spcAft>
                <a:spcPts val="0"/>
              </a:spcAft>
              <a:buClr>
                <a:schemeClr val="lt1"/>
              </a:buClr>
              <a:buSzPts val="5000"/>
              <a:buFont typeface="Open Sans"/>
              <a:buNone/>
              <a:defRPr sz="5000" b="0" i="0" u="none" strike="noStrike" cap="none">
                <a:solidFill>
                  <a:schemeClr val="lt1"/>
                </a:solidFill>
                <a:latin typeface="Open Sans"/>
                <a:ea typeface="Open Sans"/>
                <a:cs typeface="Open Sans"/>
                <a:sym typeface="Open Sans"/>
              </a:defRPr>
            </a:lvl1pPr>
            <a:lvl2pPr marR="0" lvl="1"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231" name="Google Shape;231;g17e23291adf_0_1180"/>
          <p:cNvSpPr txBox="1">
            <a:spLocks noGrp="1"/>
          </p:cNvSpPr>
          <p:nvPr>
            <p:ph type="body" idx="1"/>
          </p:nvPr>
        </p:nvSpPr>
        <p:spPr>
          <a:xfrm>
            <a:off x="628649" y="2680097"/>
            <a:ext cx="7886700" cy="432300"/>
          </a:xfrm>
          <a:prstGeom prst="rect">
            <a:avLst/>
          </a:prstGeom>
          <a:noFill/>
          <a:ln>
            <a:noFill/>
          </a:ln>
        </p:spPr>
        <p:txBody>
          <a:bodyPr spcFirstLastPara="1" wrap="square" lIns="91425" tIns="45700" rIns="91425" bIns="45700" anchor="ctr" anchorCtr="1">
            <a:noAutofit/>
          </a:bodyPr>
          <a:lstStyle>
            <a:lvl1pPr marL="457200" marR="0" lvl="0" indent="-228600" algn="l">
              <a:lnSpc>
                <a:spcPct val="100000"/>
              </a:lnSpc>
              <a:spcBef>
                <a:spcPts val="480"/>
              </a:spcBef>
              <a:spcAft>
                <a:spcPts val="0"/>
              </a:spcAft>
              <a:buClr>
                <a:schemeClr val="dk1"/>
              </a:buClr>
              <a:buSzPts val="2400"/>
              <a:buFont typeface="Arial"/>
              <a:buNone/>
              <a:defRPr sz="2400" b="0" i="0" u="none" strike="noStrike" cap="none">
                <a:solidFill>
                  <a:schemeClr val="lt1"/>
                </a:solidFill>
                <a:latin typeface="Open Sans"/>
                <a:ea typeface="Open Sans"/>
                <a:cs typeface="Open Sans"/>
                <a:sym typeface="Open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Open Sans"/>
                <a:ea typeface="Open Sans"/>
                <a:cs typeface="Open Sans"/>
                <a:sym typeface="Open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Open Sans"/>
                <a:ea typeface="Open Sans"/>
                <a:cs typeface="Open Sans"/>
                <a:sym typeface="Open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Open Sans"/>
                <a:ea typeface="Open Sans"/>
                <a:cs typeface="Open Sans"/>
                <a:sym typeface="Open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Open Sans"/>
                <a:ea typeface="Open Sans"/>
                <a:cs typeface="Open Sans"/>
                <a:sym typeface="Open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Open Sans"/>
                <a:ea typeface="Open Sans"/>
                <a:cs typeface="Open Sans"/>
                <a:sym typeface="Open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Open Sans"/>
                <a:ea typeface="Open Sans"/>
                <a:cs typeface="Open Sans"/>
                <a:sym typeface="Open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Open Sans"/>
                <a:ea typeface="Open Sans"/>
                <a:cs typeface="Open Sans"/>
                <a:sym typeface="Open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Open Sans"/>
                <a:ea typeface="Open Sans"/>
                <a:cs typeface="Open Sans"/>
                <a:sym typeface="Open Sans"/>
              </a:defRPr>
            </a:lvl9pPr>
          </a:lstStyle>
          <a:p>
            <a:endParaRPr/>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matchingName="Title and Content 2">
  <p:cSld name="Title and Content 2">
    <p:bg>
      <p:bgPr>
        <a:blipFill>
          <a:blip r:embed="rId2">
            <a:alphaModFix/>
          </a:blip>
          <a:stretch>
            <a:fillRect/>
          </a:stretch>
        </a:blipFill>
        <a:effectLst/>
      </p:bgPr>
    </p:bg>
    <p:spTree>
      <p:nvGrpSpPr>
        <p:cNvPr id="1" name="Shape 232"/>
        <p:cNvGrpSpPr/>
        <p:nvPr/>
      </p:nvGrpSpPr>
      <p:grpSpPr>
        <a:xfrm>
          <a:off x="0" y="0"/>
          <a:ext cx="0" cy="0"/>
          <a:chOff x="0" y="0"/>
          <a:chExt cx="0" cy="0"/>
        </a:xfrm>
      </p:grpSpPr>
      <p:sp>
        <p:nvSpPr>
          <p:cNvPr id="233" name="Google Shape;233;g17e23291adf_0_1185"/>
          <p:cNvSpPr/>
          <p:nvPr/>
        </p:nvSpPr>
        <p:spPr>
          <a:xfrm>
            <a:off x="0" y="8774"/>
            <a:ext cx="9144000" cy="457200"/>
          </a:xfrm>
          <a:prstGeom prst="rect">
            <a:avLst/>
          </a:prstGeom>
          <a:solidFill>
            <a:srgbClr val="FFFF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Open Sans"/>
              <a:ea typeface="Open Sans"/>
              <a:cs typeface="Open Sans"/>
              <a:sym typeface="Open Sans"/>
            </a:endParaRPr>
          </a:p>
        </p:txBody>
      </p:sp>
      <p:sp>
        <p:nvSpPr>
          <p:cNvPr id="234" name="Google Shape;234;g17e23291adf_0_1185"/>
          <p:cNvSpPr txBox="1">
            <a:spLocks noGrp="1"/>
          </p:cNvSpPr>
          <p:nvPr>
            <p:ph type="title"/>
          </p:nvPr>
        </p:nvSpPr>
        <p:spPr>
          <a:xfrm>
            <a:off x="426128" y="457201"/>
            <a:ext cx="8260800" cy="548400"/>
          </a:xfrm>
          <a:prstGeom prst="rect">
            <a:avLst/>
          </a:prstGeom>
          <a:noFill/>
          <a:ln>
            <a:noFill/>
          </a:ln>
        </p:spPr>
        <p:txBody>
          <a:bodyPr spcFirstLastPara="1" wrap="square" lIns="91425" tIns="45700" rIns="91425" bIns="45700" anchor="ctr" anchorCtr="0">
            <a:normAutofit/>
          </a:bodyPr>
          <a:lstStyle>
            <a:lvl1pPr marR="0" lvl="0" algn="ctr">
              <a:lnSpc>
                <a:spcPct val="100000"/>
              </a:lnSpc>
              <a:spcBef>
                <a:spcPts val="0"/>
              </a:spcBef>
              <a:spcAft>
                <a:spcPts val="0"/>
              </a:spcAft>
              <a:buClr>
                <a:schemeClr val="lt1"/>
              </a:buClr>
              <a:buSzPts val="3500"/>
              <a:buFont typeface="Open Sans"/>
              <a:buNone/>
              <a:defRPr sz="3500" b="0" i="0" u="none" strike="noStrike" cap="none">
                <a:solidFill>
                  <a:schemeClr val="lt1"/>
                </a:solidFill>
                <a:latin typeface="Open Sans"/>
                <a:ea typeface="Open Sans"/>
                <a:cs typeface="Open Sans"/>
                <a:sym typeface="Open Sans"/>
              </a:defRPr>
            </a:lvl1pPr>
            <a:lvl2pPr marR="0" lvl="1"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Tree>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matchingName="Title and Content 1">
  <p:cSld name="Title and Content_1">
    <p:bg>
      <p:bgPr>
        <a:blipFill>
          <a:blip r:embed="rId2">
            <a:alphaModFix/>
          </a:blip>
          <a:stretch>
            <a:fillRect/>
          </a:stretch>
        </a:blipFill>
        <a:effectLst/>
      </p:bgPr>
    </p:bg>
    <p:spTree>
      <p:nvGrpSpPr>
        <p:cNvPr id="1" name="Shape 235"/>
        <p:cNvGrpSpPr/>
        <p:nvPr/>
      </p:nvGrpSpPr>
      <p:grpSpPr>
        <a:xfrm>
          <a:off x="0" y="0"/>
          <a:ext cx="0" cy="0"/>
          <a:chOff x="0" y="0"/>
          <a:chExt cx="0" cy="0"/>
        </a:xfrm>
      </p:grpSpPr>
      <p:sp>
        <p:nvSpPr>
          <p:cNvPr id="236" name="Google Shape;236;g17e23291adf_0_1188"/>
          <p:cNvSpPr txBox="1">
            <a:spLocks noGrp="1"/>
          </p:cNvSpPr>
          <p:nvPr>
            <p:ph type="title"/>
          </p:nvPr>
        </p:nvSpPr>
        <p:spPr>
          <a:xfrm>
            <a:off x="457200" y="375698"/>
            <a:ext cx="8228700" cy="551700"/>
          </a:xfrm>
          <a:prstGeom prst="rect">
            <a:avLst/>
          </a:prstGeom>
          <a:noFill/>
          <a:ln>
            <a:noFill/>
          </a:ln>
        </p:spPr>
        <p:txBody>
          <a:bodyPr spcFirstLastPara="1" wrap="square" lIns="91425" tIns="45700" rIns="91425" bIns="45700" anchor="t" anchorCtr="0">
            <a:noAutofit/>
          </a:bodyPr>
          <a:lstStyle>
            <a:lvl1pPr marR="0" lvl="0" algn="ctr">
              <a:lnSpc>
                <a:spcPct val="100000"/>
              </a:lnSpc>
              <a:spcBef>
                <a:spcPts val="0"/>
              </a:spcBef>
              <a:spcAft>
                <a:spcPts val="0"/>
              </a:spcAft>
              <a:buClr>
                <a:schemeClr val="lt1"/>
              </a:buClr>
              <a:buSzPts val="3500"/>
              <a:buFont typeface="Open Sans"/>
              <a:buNone/>
              <a:defRPr sz="3500" b="0" i="0" u="none" strike="noStrike" cap="none">
                <a:solidFill>
                  <a:schemeClr val="lt1"/>
                </a:solidFill>
                <a:latin typeface="Open Sans"/>
                <a:ea typeface="Open Sans"/>
                <a:cs typeface="Open Sans"/>
                <a:sym typeface="Open Sans"/>
              </a:defRPr>
            </a:lvl1pPr>
            <a:lvl2pPr marR="0" lvl="1"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Tree>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matchingName="Slide Title">
  <p:cSld name="Slide Title">
    <p:spTree>
      <p:nvGrpSpPr>
        <p:cNvPr id="1" name="Shape 237"/>
        <p:cNvGrpSpPr/>
        <p:nvPr/>
      </p:nvGrpSpPr>
      <p:grpSpPr>
        <a:xfrm>
          <a:off x="0" y="0"/>
          <a:ext cx="0" cy="0"/>
          <a:chOff x="0" y="0"/>
          <a:chExt cx="0" cy="0"/>
        </a:xfrm>
      </p:grpSpPr>
      <p:sp>
        <p:nvSpPr>
          <p:cNvPr id="238" name="Google Shape;238;g17e23291adf_0_1190"/>
          <p:cNvSpPr/>
          <p:nvPr/>
        </p:nvSpPr>
        <p:spPr>
          <a:xfrm>
            <a:off x="0" y="0"/>
            <a:ext cx="9144000" cy="11136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Open Sans"/>
              <a:ea typeface="Open Sans"/>
              <a:cs typeface="Open Sans"/>
              <a:sym typeface="Open Sans"/>
            </a:endParaRPr>
          </a:p>
        </p:txBody>
      </p:sp>
      <p:pic>
        <p:nvPicPr>
          <p:cNvPr id="239" name="Google Shape;239;g17e23291adf_0_1190"/>
          <p:cNvPicPr preferRelativeResize="0"/>
          <p:nvPr/>
        </p:nvPicPr>
        <p:blipFill rotWithShape="1">
          <a:blip r:embed="rId2">
            <a:alphaModFix/>
          </a:blip>
          <a:srcRect l="1134" t="7857" r="1927" b="61699"/>
          <a:stretch/>
        </p:blipFill>
        <p:spPr>
          <a:xfrm>
            <a:off x="0" y="1653741"/>
            <a:ext cx="9144000" cy="1674001"/>
          </a:xfrm>
          <a:prstGeom prst="rect">
            <a:avLst/>
          </a:prstGeom>
          <a:noFill/>
          <a:ln>
            <a:noFill/>
          </a:ln>
          <a:effectLst>
            <a:outerShdw blurRad="50800" dist="38100" dir="5400000" algn="t" rotWithShape="0">
              <a:srgbClr val="000000">
                <a:alpha val="14117"/>
              </a:srgbClr>
            </a:outerShdw>
          </a:effectLst>
        </p:spPr>
      </p:pic>
      <p:sp>
        <p:nvSpPr>
          <p:cNvPr id="240" name="Google Shape;240;g17e23291adf_0_1190"/>
          <p:cNvSpPr txBox="1">
            <a:spLocks noGrp="1"/>
          </p:cNvSpPr>
          <p:nvPr>
            <p:ph type="title"/>
          </p:nvPr>
        </p:nvSpPr>
        <p:spPr>
          <a:xfrm>
            <a:off x="628649" y="2193708"/>
            <a:ext cx="7886700" cy="594000"/>
          </a:xfrm>
          <a:prstGeom prst="rect">
            <a:avLst/>
          </a:prstGeom>
          <a:noFill/>
          <a:ln>
            <a:noFill/>
          </a:ln>
        </p:spPr>
        <p:txBody>
          <a:bodyPr spcFirstLastPara="1" wrap="square" lIns="91425" tIns="46800" rIns="91425" bIns="45700" anchor="ctr" anchorCtr="1">
            <a:normAutofit/>
          </a:bodyPr>
          <a:lstStyle>
            <a:lvl1pPr marR="0" lvl="0" algn="ctr">
              <a:lnSpc>
                <a:spcPct val="100000"/>
              </a:lnSpc>
              <a:spcBef>
                <a:spcPts val="0"/>
              </a:spcBef>
              <a:spcAft>
                <a:spcPts val="0"/>
              </a:spcAft>
              <a:buClr>
                <a:schemeClr val="lt1"/>
              </a:buClr>
              <a:buSzPts val="5000"/>
              <a:buFont typeface="Open Sans"/>
              <a:buNone/>
              <a:defRPr sz="5000" b="0" i="0" u="none" strike="noStrike" cap="none">
                <a:solidFill>
                  <a:schemeClr val="lt1"/>
                </a:solidFill>
                <a:latin typeface="Open Sans"/>
                <a:ea typeface="Open Sans"/>
                <a:cs typeface="Open Sans"/>
                <a:sym typeface="Open Sans"/>
              </a:defRPr>
            </a:lvl1pPr>
            <a:lvl2pPr marR="0" lvl="1"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Tree>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matchingName="No Header">
  <p:cSld name="No Header">
    <p:bg>
      <p:bgPr>
        <a:blipFill>
          <a:blip r:embed="rId2">
            <a:alphaModFix/>
          </a:blip>
          <a:stretch>
            <a:fillRect/>
          </a:stretch>
        </a:blipFill>
        <a:effectLst/>
      </p:bgPr>
    </p:bg>
    <p:spTree>
      <p:nvGrpSpPr>
        <p:cNvPr id="1" name="Shape 241"/>
        <p:cNvGrpSpPr/>
        <p:nvPr/>
      </p:nvGrpSpPr>
      <p:grpSpPr>
        <a:xfrm>
          <a:off x="0" y="0"/>
          <a:ext cx="0" cy="0"/>
          <a:chOff x="0" y="0"/>
          <a:chExt cx="0" cy="0"/>
        </a:xfrm>
      </p:grpSpPr>
      <p:sp>
        <p:nvSpPr>
          <p:cNvPr id="242" name="Google Shape;242;g17e23291adf_0_1194"/>
          <p:cNvSpPr/>
          <p:nvPr/>
        </p:nvSpPr>
        <p:spPr>
          <a:xfrm>
            <a:off x="0" y="0"/>
            <a:ext cx="9144000" cy="11136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Open Sans"/>
              <a:ea typeface="Open Sans"/>
              <a:cs typeface="Open Sans"/>
              <a:sym typeface="Open Sans"/>
            </a:endParaRPr>
          </a:p>
        </p:txBody>
      </p:sp>
    </p:spTree>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matchingName="Title With Section and Content">
  <p:cSld name="Title With Section and Content">
    <p:spTree>
      <p:nvGrpSpPr>
        <p:cNvPr id="1" name="Shape 243"/>
        <p:cNvGrpSpPr/>
        <p:nvPr/>
      </p:nvGrpSpPr>
      <p:grpSpPr>
        <a:xfrm>
          <a:off x="0" y="0"/>
          <a:ext cx="0" cy="0"/>
          <a:chOff x="0" y="0"/>
          <a:chExt cx="0" cy="0"/>
        </a:xfrm>
      </p:grpSpPr>
      <p:sp>
        <p:nvSpPr>
          <p:cNvPr id="244" name="Google Shape;244;g17e23291adf_0_1196"/>
          <p:cNvSpPr txBox="1">
            <a:spLocks noGrp="1"/>
          </p:cNvSpPr>
          <p:nvPr>
            <p:ph type="title"/>
          </p:nvPr>
        </p:nvSpPr>
        <p:spPr>
          <a:xfrm>
            <a:off x="457200" y="375698"/>
            <a:ext cx="8228700" cy="551700"/>
          </a:xfrm>
          <a:prstGeom prst="rect">
            <a:avLst/>
          </a:prstGeom>
          <a:noFill/>
          <a:ln>
            <a:noFill/>
          </a:ln>
        </p:spPr>
        <p:txBody>
          <a:bodyPr spcFirstLastPara="1" wrap="square" lIns="91425" tIns="45700" rIns="91425" bIns="45700" anchor="t" anchorCtr="0">
            <a:noAutofit/>
          </a:bodyPr>
          <a:lstStyle>
            <a:lvl1pPr marR="0" lvl="0" algn="ctr">
              <a:lnSpc>
                <a:spcPct val="100000"/>
              </a:lnSpc>
              <a:spcBef>
                <a:spcPts val="0"/>
              </a:spcBef>
              <a:spcAft>
                <a:spcPts val="0"/>
              </a:spcAft>
              <a:buClr>
                <a:schemeClr val="lt1"/>
              </a:buClr>
              <a:buSzPts val="3500"/>
              <a:buFont typeface="Open Sans"/>
              <a:buNone/>
              <a:defRPr sz="3500" b="0" i="0" u="none" strike="noStrike" cap="none">
                <a:solidFill>
                  <a:schemeClr val="lt1"/>
                </a:solidFill>
                <a:latin typeface="Open Sans"/>
                <a:ea typeface="Open Sans"/>
                <a:cs typeface="Open Sans"/>
                <a:sym typeface="Open Sans"/>
              </a:defRPr>
            </a:lvl1pPr>
            <a:lvl2pPr marR="0" lvl="1"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245" name="Google Shape;245;g17e23291adf_0_1196"/>
          <p:cNvSpPr txBox="1">
            <a:spLocks noGrp="1"/>
          </p:cNvSpPr>
          <p:nvPr>
            <p:ph type="body" idx="1"/>
          </p:nvPr>
        </p:nvSpPr>
        <p:spPr>
          <a:xfrm>
            <a:off x="304799" y="1047006"/>
            <a:ext cx="8365800" cy="228600"/>
          </a:xfrm>
          <a:prstGeom prst="rect">
            <a:avLst/>
          </a:prstGeom>
          <a:noFill/>
          <a:ln>
            <a:noFill/>
          </a:ln>
        </p:spPr>
        <p:txBody>
          <a:bodyPr spcFirstLastPara="1" wrap="square" lIns="91425" tIns="45700" rIns="91425" bIns="45700" anchor="t" anchorCtr="0">
            <a:noAutofit/>
          </a:bodyPr>
          <a:lstStyle>
            <a:lvl1pPr marL="457200" marR="0" lvl="0" indent="-228600" algn="l">
              <a:lnSpc>
                <a:spcPct val="100000"/>
              </a:lnSpc>
              <a:spcBef>
                <a:spcPts val="320"/>
              </a:spcBef>
              <a:spcAft>
                <a:spcPts val="0"/>
              </a:spcAft>
              <a:buClr>
                <a:schemeClr val="dk1"/>
              </a:buClr>
              <a:buSzPts val="1600"/>
              <a:buFont typeface="Arial"/>
              <a:buNone/>
              <a:defRPr sz="1600" b="1" i="0" u="none" strike="noStrike" cap="none">
                <a:solidFill>
                  <a:srgbClr val="365974"/>
                </a:solidFill>
                <a:latin typeface="Open Sans"/>
                <a:ea typeface="Open Sans"/>
                <a:cs typeface="Open Sans"/>
                <a:sym typeface="Open Sans"/>
              </a:defRPr>
            </a:lvl1pPr>
            <a:lvl2pPr marL="914400" marR="0" lvl="1"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Open Sans"/>
                <a:ea typeface="Open Sans"/>
                <a:cs typeface="Open Sans"/>
                <a:sym typeface="Open Sans"/>
              </a:defRPr>
            </a:lvl2pPr>
            <a:lvl3pPr marL="1371600" marR="0" lvl="2" indent="-342900" algn="l">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Open Sans"/>
                <a:ea typeface="Open Sans"/>
                <a:cs typeface="Open Sans"/>
                <a:sym typeface="Open Sans"/>
              </a:defRPr>
            </a:lvl3pPr>
            <a:lvl4pPr marL="1828800" marR="0" lvl="3"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Open Sans"/>
                <a:ea typeface="Open Sans"/>
                <a:cs typeface="Open Sans"/>
                <a:sym typeface="Open Sans"/>
              </a:defRPr>
            </a:lvl4pPr>
            <a:lvl5pPr marL="2286000" marR="0" lvl="4" indent="-330200" algn="l">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Open Sans"/>
                <a:ea typeface="Open Sans"/>
                <a:cs typeface="Open Sans"/>
                <a:sym typeface="Open Sans"/>
              </a:defRPr>
            </a:lvl5pPr>
            <a:lvl6pPr marL="2743200" marR="0" lvl="5" indent="-317500" algn="l">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Open Sans"/>
                <a:ea typeface="Open Sans"/>
                <a:cs typeface="Open Sans"/>
                <a:sym typeface="Open Sans"/>
              </a:defRPr>
            </a:lvl6pPr>
            <a:lvl7pPr marL="3200400" marR="0" lvl="6" indent="-317500" algn="l">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Open Sans"/>
                <a:ea typeface="Open Sans"/>
                <a:cs typeface="Open Sans"/>
                <a:sym typeface="Open Sans"/>
              </a:defRPr>
            </a:lvl7pPr>
            <a:lvl8pPr marL="3657600" marR="0" lvl="7" indent="-317500" algn="l">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Open Sans"/>
                <a:ea typeface="Open Sans"/>
                <a:cs typeface="Open Sans"/>
                <a:sym typeface="Open Sans"/>
              </a:defRPr>
            </a:lvl8pPr>
            <a:lvl9pPr marL="4114800" marR="0" lvl="8" indent="-317500" algn="l">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Open Sans"/>
                <a:ea typeface="Open Sans"/>
                <a:cs typeface="Open Sans"/>
                <a:sym typeface="Open Sans"/>
              </a:defRPr>
            </a:lvl9pPr>
          </a:lstStyle>
          <a:p>
            <a:endParaRPr/>
          </a:p>
        </p:txBody>
      </p:sp>
      <p:cxnSp>
        <p:nvCxnSpPr>
          <p:cNvPr id="246" name="Google Shape;246;g17e23291adf_0_1196"/>
          <p:cNvCxnSpPr/>
          <p:nvPr/>
        </p:nvCxnSpPr>
        <p:spPr>
          <a:xfrm>
            <a:off x="0" y="1275606"/>
            <a:ext cx="9144000" cy="0"/>
          </a:xfrm>
          <a:prstGeom prst="straightConnector1">
            <a:avLst/>
          </a:prstGeom>
          <a:noFill/>
          <a:ln w="12700" cap="flat" cmpd="sng">
            <a:solidFill>
              <a:srgbClr val="365974"/>
            </a:solidFill>
            <a:prstDash val="solid"/>
            <a:round/>
            <a:headEnd type="none" w="sm" len="sm"/>
            <a:tailEnd type="none" w="sm" len="sm"/>
          </a:ln>
        </p:spPr>
      </p:cxnSp>
    </p:spTree>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matchingName="Title and Content 1 1">
  <p:cSld name="Title and Content_1_1">
    <p:spTree>
      <p:nvGrpSpPr>
        <p:cNvPr id="1" name="Shape 247"/>
        <p:cNvGrpSpPr/>
        <p:nvPr/>
      </p:nvGrpSpPr>
      <p:grpSpPr>
        <a:xfrm>
          <a:off x="0" y="0"/>
          <a:ext cx="0" cy="0"/>
          <a:chOff x="0" y="0"/>
          <a:chExt cx="0" cy="0"/>
        </a:xfrm>
      </p:grpSpPr>
      <p:sp>
        <p:nvSpPr>
          <p:cNvPr id="248" name="Google Shape;248;g17e23291adf_0_1200"/>
          <p:cNvSpPr/>
          <p:nvPr/>
        </p:nvSpPr>
        <p:spPr>
          <a:xfrm>
            <a:off x="304800" y="171450"/>
            <a:ext cx="8534400" cy="285900"/>
          </a:xfrm>
          <a:prstGeom prst="rect">
            <a:avLst/>
          </a:prstGeom>
          <a:solidFill>
            <a:srgbClr val="3B60A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Open Sans"/>
              <a:ea typeface="Open Sans"/>
              <a:cs typeface="Open Sans"/>
              <a:sym typeface="Open Sans"/>
            </a:endParaRPr>
          </a:p>
        </p:txBody>
      </p:sp>
      <p:sp>
        <p:nvSpPr>
          <p:cNvPr id="249" name="Google Shape;249;g17e23291adf_0_1200"/>
          <p:cNvSpPr txBox="1">
            <a:spLocks noGrp="1"/>
          </p:cNvSpPr>
          <p:nvPr>
            <p:ph type="title"/>
          </p:nvPr>
        </p:nvSpPr>
        <p:spPr>
          <a:xfrm>
            <a:off x="426128" y="457200"/>
            <a:ext cx="8260800" cy="779700"/>
          </a:xfrm>
          <a:prstGeom prst="rect">
            <a:avLst/>
          </a:prstGeom>
          <a:noFill/>
          <a:ln>
            <a:noFill/>
          </a:ln>
        </p:spPr>
        <p:txBody>
          <a:bodyPr spcFirstLastPara="1" wrap="square" lIns="91425" tIns="45700" rIns="91425" bIns="45700" anchor="ctr" anchorCtr="0">
            <a:noAutofit/>
          </a:bodyPr>
          <a:lstStyle>
            <a:lvl1pPr marR="0" lvl="0" algn="ctr">
              <a:lnSpc>
                <a:spcPct val="100000"/>
              </a:lnSpc>
              <a:spcBef>
                <a:spcPts val="0"/>
              </a:spcBef>
              <a:spcAft>
                <a:spcPts val="0"/>
              </a:spcAft>
              <a:buClr>
                <a:schemeClr val="dk1"/>
              </a:buClr>
              <a:buSzPts val="3500"/>
              <a:buFont typeface="Open Sans"/>
              <a:buChar char="●"/>
              <a:defRPr sz="1400" b="0" i="0" u="none" strike="noStrike" cap="none">
                <a:solidFill>
                  <a:srgbClr val="000000"/>
                </a:solidFill>
                <a:latin typeface="Arial"/>
                <a:ea typeface="Arial"/>
                <a:cs typeface="Arial"/>
                <a:sym typeface="Arial"/>
              </a:defRPr>
            </a:lvl1pPr>
            <a:lvl2pPr marR="0" lvl="1" algn="l">
              <a:lnSpc>
                <a:spcPct val="100000"/>
              </a:lnSpc>
              <a:spcBef>
                <a:spcPts val="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2pPr>
            <a:lvl3pPr marR="0" lvl="2" algn="l">
              <a:lnSpc>
                <a:spcPct val="100000"/>
              </a:lnSpc>
              <a:spcBef>
                <a:spcPts val="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3pPr>
            <a:lvl4pPr marR="0" lvl="3" algn="l">
              <a:lnSpc>
                <a:spcPct val="100000"/>
              </a:lnSpc>
              <a:spcBef>
                <a:spcPts val="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4pPr>
            <a:lvl5pPr marR="0" lvl="4" algn="l">
              <a:lnSpc>
                <a:spcPct val="100000"/>
              </a:lnSpc>
              <a:spcBef>
                <a:spcPts val="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5pPr>
            <a:lvl6pPr marR="0" lvl="5" algn="l">
              <a:lnSpc>
                <a:spcPct val="100000"/>
              </a:lnSpc>
              <a:spcBef>
                <a:spcPts val="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6pPr>
            <a:lvl7pPr marR="0" lvl="6" algn="l">
              <a:lnSpc>
                <a:spcPct val="100000"/>
              </a:lnSpc>
              <a:spcBef>
                <a:spcPts val="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7pPr>
            <a:lvl8pPr marR="0" lvl="7" algn="l">
              <a:lnSpc>
                <a:spcPct val="100000"/>
              </a:lnSpc>
              <a:spcBef>
                <a:spcPts val="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8pPr>
            <a:lvl9pPr marR="0" lvl="8" algn="l">
              <a:lnSpc>
                <a:spcPct val="100000"/>
              </a:lnSpc>
              <a:spcBef>
                <a:spcPts val="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9pPr>
          </a:lstStyle>
          <a:p>
            <a:endParaRPr/>
          </a:p>
        </p:txBody>
      </p:sp>
      <p:sp>
        <p:nvSpPr>
          <p:cNvPr id="250" name="Google Shape;250;g17e23291adf_0_1200"/>
          <p:cNvSpPr txBox="1">
            <a:spLocks noGrp="1"/>
          </p:cNvSpPr>
          <p:nvPr>
            <p:ph type="body" idx="1"/>
          </p:nvPr>
        </p:nvSpPr>
        <p:spPr>
          <a:xfrm>
            <a:off x="457200" y="1314451"/>
            <a:ext cx="8229600" cy="3200400"/>
          </a:xfrm>
          <a:prstGeom prst="rect">
            <a:avLst/>
          </a:prstGeom>
          <a:noFill/>
          <a:ln>
            <a:noFill/>
          </a:ln>
        </p:spPr>
        <p:txBody>
          <a:bodyPr spcFirstLastPara="1" wrap="square" lIns="91425" tIns="45700" rIns="91425" bIns="45700" anchor="t" anchorCtr="0">
            <a:noAutofit/>
          </a:bodyPr>
          <a:lstStyle>
            <a:lvl1pPr marL="457200" marR="0" lvl="0"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1pPr>
            <a:lvl2pPr marL="914400" marR="0" lvl="1"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2pPr>
            <a:lvl3pPr marL="1371600" marR="0" lvl="2"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3pPr>
            <a:lvl4pPr marL="1828800" marR="0" lvl="3"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4pPr>
            <a:lvl5pPr marL="2286000" marR="0" lvl="4"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5pPr>
            <a:lvl6pPr marL="2743200" marR="0" lvl="5"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6pPr>
            <a:lvl7pPr marL="3200400" marR="0" lvl="6"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7pPr>
            <a:lvl8pPr marL="3657600" marR="0" lvl="7"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8pPr>
            <a:lvl9pPr marL="4114800" marR="0" lvl="8"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9pPr>
          </a:lstStyle>
          <a:p>
            <a:endParaRPr/>
          </a:p>
        </p:txBody>
      </p:sp>
      <p:sp>
        <p:nvSpPr>
          <p:cNvPr id="251" name="Google Shape;251;g17e23291adf_0_1200"/>
          <p:cNvSpPr txBox="1">
            <a:spLocks noGrp="1"/>
          </p:cNvSpPr>
          <p:nvPr>
            <p:ph type="sldNum" idx="12"/>
          </p:nvPr>
        </p:nvSpPr>
        <p:spPr>
          <a:xfrm>
            <a:off x="381000" y="4743450"/>
            <a:ext cx="609600" cy="228600"/>
          </a:xfrm>
          <a:prstGeom prst="rect">
            <a:avLst/>
          </a:prstGeom>
          <a:noFill/>
          <a:ln>
            <a:noFill/>
          </a:ln>
        </p:spPr>
        <p:txBody>
          <a:bodyPr spcFirstLastPara="1" wrap="square" lIns="91425" tIns="45700" rIns="91425" bIns="0" anchor="b" anchorCtr="1">
            <a:noAutofit/>
          </a:bodyPr>
          <a:lstStyle>
            <a:lvl1pPr marL="0" marR="0" lvl="0"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1pPr>
            <a:lvl2pPr marL="0" marR="0" lvl="1"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2pPr>
            <a:lvl3pPr marL="0" marR="0" lvl="2"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3pPr>
            <a:lvl4pPr marL="0" marR="0" lvl="3"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4pPr>
            <a:lvl5pPr marL="0" marR="0" lvl="4"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5pPr>
            <a:lvl6pPr marL="0" marR="0" lvl="5"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6pPr>
            <a:lvl7pPr marL="0" marR="0" lvl="6"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7pPr>
            <a:lvl8pPr marL="0" marR="0" lvl="7"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8pPr>
            <a:lvl9pPr marL="0" marR="0" lvl="8" indent="0" algn="l">
              <a:lnSpc>
                <a:spcPct val="100000"/>
              </a:lnSpc>
              <a:spcBef>
                <a:spcPts val="0"/>
              </a:spcBef>
              <a:spcAft>
                <a:spcPts val="0"/>
              </a:spcAft>
              <a:buClr>
                <a:srgbClr val="000000"/>
              </a:buClr>
              <a:buSzPts val="1200"/>
              <a:buFont typeface="Arial"/>
              <a:buNone/>
              <a:defRPr sz="1200" b="0" i="0" u="none" strike="noStrike" cap="none">
                <a:solidFill>
                  <a:schemeClr val="lt1"/>
                </a:solidFill>
                <a:latin typeface="Open Sans"/>
                <a:ea typeface="Open Sans"/>
                <a:cs typeface="Open Sans"/>
                <a:sym typeface="Open Sans"/>
              </a:defRPr>
            </a:lvl9pPr>
          </a:lstStyle>
          <a:p>
            <a:pPr marL="0" lvl="0" indent="0" algn="l" rtl="0">
              <a:spcBef>
                <a:spcPts val="0"/>
              </a:spcBef>
              <a:spcAft>
                <a:spcPts val="0"/>
              </a:spcAft>
              <a:buNone/>
            </a:pPr>
            <a:fld id="{00000000-1234-1234-1234-123412341234}" type="slidenum">
              <a:rPr lang="en-CA"/>
              <a:t>‹#›</a:t>
            </a:fld>
            <a:endParaRPr/>
          </a:p>
        </p:txBody>
      </p:sp>
      <p:sp>
        <p:nvSpPr>
          <p:cNvPr id="252" name="Google Shape;252;g17e23291adf_0_1200"/>
          <p:cNvSpPr txBox="1">
            <a:spLocks noGrp="1"/>
          </p:cNvSpPr>
          <p:nvPr>
            <p:ph type="body" idx="2"/>
          </p:nvPr>
        </p:nvSpPr>
        <p:spPr>
          <a:xfrm>
            <a:off x="304800" y="171450"/>
            <a:ext cx="8077200" cy="228600"/>
          </a:xfrm>
          <a:prstGeom prst="rect">
            <a:avLst/>
          </a:prstGeom>
          <a:noFill/>
          <a:ln>
            <a:noFill/>
          </a:ln>
        </p:spPr>
        <p:txBody>
          <a:bodyPr spcFirstLastPara="1" wrap="square" lIns="91425" tIns="45700" rIns="91425" bIns="45700" anchor="t" anchorCtr="0">
            <a:noAutofit/>
          </a:bodyPr>
          <a:lstStyle>
            <a:lvl1pPr marL="457200" marR="0" lvl="0" indent="-228600" algn="l">
              <a:lnSpc>
                <a:spcPct val="100000"/>
              </a:lnSpc>
              <a:spcBef>
                <a:spcPts val="320"/>
              </a:spcBef>
              <a:spcAft>
                <a:spcPts val="0"/>
              </a:spcAft>
              <a:buClr>
                <a:srgbClr val="000000"/>
              </a:buClr>
              <a:buSzPts val="1600"/>
              <a:buFont typeface="Open Sans"/>
              <a:buNone/>
              <a:defRPr sz="1600" b="1" i="0" u="none" strike="noStrike" cap="none">
                <a:solidFill>
                  <a:schemeClr val="lt1"/>
                </a:solidFill>
                <a:latin typeface="Arial"/>
                <a:ea typeface="Arial"/>
                <a:cs typeface="Arial"/>
                <a:sym typeface="Arial"/>
              </a:defRPr>
            </a:lvl1pPr>
            <a:lvl2pPr marL="914400" marR="0" lvl="1"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2pPr>
            <a:lvl3pPr marL="1371600" marR="0" lvl="2"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3pPr>
            <a:lvl4pPr marL="1828800" marR="0" lvl="3"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4pPr>
            <a:lvl5pPr marL="2286000" marR="0" lvl="4"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5pPr>
            <a:lvl6pPr marL="2743200" marR="0" lvl="5"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6pPr>
            <a:lvl7pPr marL="3200400" marR="0" lvl="6"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7pPr>
            <a:lvl8pPr marL="3657600" marR="0" lvl="7"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8pPr>
            <a:lvl9pPr marL="4114800" marR="0" lvl="8" indent="-342900" algn="l">
              <a:lnSpc>
                <a:spcPct val="100000"/>
              </a:lnSpc>
              <a:spcBef>
                <a:spcPts val="360"/>
              </a:spcBef>
              <a:spcAft>
                <a:spcPts val="0"/>
              </a:spcAft>
              <a:buClr>
                <a:srgbClr val="000000"/>
              </a:buClr>
              <a:buSzPts val="1800"/>
              <a:buFont typeface="Arial"/>
              <a:buChar char="■"/>
              <a:defRPr sz="1400" b="0" i="0" u="none" strike="noStrike" cap="none">
                <a:solidFill>
                  <a:srgbClr val="000000"/>
                </a:solidFill>
                <a:latin typeface="Arial"/>
                <a:ea typeface="Arial"/>
                <a:cs typeface="Arial"/>
                <a:sym typeface="Arial"/>
              </a:defRPr>
            </a:lvl9pPr>
          </a:lstStyle>
          <a:p>
            <a:endParaRPr/>
          </a:p>
        </p:txBody>
      </p:sp>
    </p:spTree>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matchingName="Title Slide 2">
  <p:cSld name="1_Title Slide_2">
    <p:spTree>
      <p:nvGrpSpPr>
        <p:cNvPr id="1" name="Shape 253"/>
        <p:cNvGrpSpPr/>
        <p:nvPr/>
      </p:nvGrpSpPr>
      <p:grpSpPr>
        <a:xfrm>
          <a:off x="0" y="0"/>
          <a:ext cx="0" cy="0"/>
          <a:chOff x="0" y="0"/>
          <a:chExt cx="0" cy="0"/>
        </a:xfrm>
      </p:grpSpPr>
      <p:sp>
        <p:nvSpPr>
          <p:cNvPr id="254" name="Google Shape;254;g2612f6d5b85_2_201"/>
          <p:cNvSpPr/>
          <p:nvPr/>
        </p:nvSpPr>
        <p:spPr>
          <a:xfrm>
            <a:off x="0" y="4229100"/>
            <a:ext cx="9144000" cy="114300"/>
          </a:xfrm>
          <a:prstGeom prst="rect">
            <a:avLst/>
          </a:prstGeom>
          <a:solidFill>
            <a:srgbClr val="3B60AF"/>
          </a:solidFill>
          <a:ln>
            <a:noFill/>
          </a:ln>
        </p:spPr>
        <p:txBody>
          <a:bodyPr spcFirstLastPara="1" wrap="square" lIns="68575" tIns="34275" rIns="68575" bIns="34275" anchor="ctr" anchorCtr="0">
            <a:noAutofit/>
          </a:bodyPr>
          <a:lstStyle/>
          <a:p>
            <a:pPr marL="0" marR="0" lvl="0" indent="0" algn="ctr" rtl="0">
              <a:lnSpc>
                <a:spcPct val="100000"/>
              </a:lnSpc>
              <a:spcBef>
                <a:spcPts val="0"/>
              </a:spcBef>
              <a:spcAft>
                <a:spcPts val="0"/>
              </a:spcAft>
              <a:buClr>
                <a:schemeClr val="dk1"/>
              </a:buClr>
              <a:buSzPts val="1400"/>
              <a:buFont typeface="Calibri"/>
              <a:buNone/>
            </a:pPr>
            <a:endParaRPr sz="1400" b="0" i="0" u="none" strike="noStrike" cap="none">
              <a:solidFill>
                <a:schemeClr val="lt1"/>
              </a:solidFill>
              <a:latin typeface="Open Sans"/>
              <a:ea typeface="Open Sans"/>
              <a:cs typeface="Open Sans"/>
              <a:sym typeface="Open Sans"/>
            </a:endParaRPr>
          </a:p>
        </p:txBody>
      </p:sp>
      <p:sp>
        <p:nvSpPr>
          <p:cNvPr id="255" name="Google Shape;255;g2612f6d5b85_2_201"/>
          <p:cNvSpPr/>
          <p:nvPr/>
        </p:nvSpPr>
        <p:spPr>
          <a:xfrm>
            <a:off x="0" y="0"/>
            <a:ext cx="9144000" cy="485700"/>
          </a:xfrm>
          <a:prstGeom prst="rect">
            <a:avLst/>
          </a:prstGeom>
          <a:solidFill>
            <a:srgbClr val="FFFFFF"/>
          </a:solidFill>
          <a:ln>
            <a:noFill/>
          </a:ln>
        </p:spPr>
        <p:txBody>
          <a:bodyPr spcFirstLastPara="1" wrap="square" lIns="68575" tIns="34275" rIns="68575" bIns="34275" anchor="ctr" anchorCtr="0">
            <a:noAutofit/>
          </a:bodyPr>
          <a:lstStyle/>
          <a:p>
            <a:pPr marL="0" marR="0" lvl="0" indent="0" algn="ctr" rtl="0">
              <a:lnSpc>
                <a:spcPct val="100000"/>
              </a:lnSpc>
              <a:spcBef>
                <a:spcPts val="0"/>
              </a:spcBef>
              <a:spcAft>
                <a:spcPts val="0"/>
              </a:spcAft>
              <a:buClr>
                <a:schemeClr val="dk1"/>
              </a:buClr>
              <a:buSzPts val="1400"/>
              <a:buFont typeface="Calibri"/>
              <a:buNone/>
            </a:pPr>
            <a:endParaRPr sz="1400" b="0" i="0" u="none" strike="noStrike" cap="none">
              <a:solidFill>
                <a:schemeClr val="lt1"/>
              </a:solidFill>
              <a:latin typeface="Open Sans"/>
              <a:ea typeface="Open Sans"/>
              <a:cs typeface="Open Sans"/>
              <a:sym typeface="Open Sans"/>
            </a:endParaRPr>
          </a:p>
        </p:txBody>
      </p:sp>
      <p:sp>
        <p:nvSpPr>
          <p:cNvPr id="256" name="Google Shape;256;g2612f6d5b85_2_201"/>
          <p:cNvSpPr txBox="1">
            <a:spLocks noGrp="1"/>
          </p:cNvSpPr>
          <p:nvPr>
            <p:ph type="body" idx="1"/>
          </p:nvPr>
        </p:nvSpPr>
        <p:spPr>
          <a:xfrm>
            <a:off x="457200" y="1371601"/>
            <a:ext cx="8229600" cy="1314600"/>
          </a:xfrm>
          <a:prstGeom prst="rect">
            <a:avLst/>
          </a:prstGeom>
          <a:noFill/>
          <a:ln>
            <a:noFill/>
          </a:ln>
        </p:spPr>
        <p:txBody>
          <a:bodyPr spcFirstLastPara="1" wrap="square" lIns="68575" tIns="34275" rIns="68575" bIns="34275" anchor="t" anchorCtr="0">
            <a:normAutofit/>
          </a:bodyPr>
          <a:lstStyle>
            <a:lvl1pPr marL="457200" lvl="0" indent="-317500" algn="l">
              <a:lnSpc>
                <a:spcPct val="90000"/>
              </a:lnSpc>
              <a:spcBef>
                <a:spcPts val="300"/>
              </a:spcBef>
              <a:spcAft>
                <a:spcPts val="0"/>
              </a:spcAft>
              <a:buClr>
                <a:schemeClr val="dk1"/>
              </a:buClr>
              <a:buSzPts val="1400"/>
              <a:buChar char="•"/>
              <a:defRPr/>
            </a:lvl1pPr>
            <a:lvl2pPr marL="914400" lvl="1" indent="-317500" algn="l">
              <a:lnSpc>
                <a:spcPct val="90000"/>
              </a:lnSpc>
              <a:spcBef>
                <a:spcPts val="300"/>
              </a:spcBef>
              <a:spcAft>
                <a:spcPts val="0"/>
              </a:spcAft>
              <a:buClr>
                <a:schemeClr val="dk1"/>
              </a:buClr>
              <a:buSzPts val="1400"/>
              <a:buChar char="•"/>
              <a:defRPr/>
            </a:lvl2pPr>
            <a:lvl3pPr marL="1371600" lvl="2" indent="-317500" algn="l">
              <a:lnSpc>
                <a:spcPct val="90000"/>
              </a:lnSpc>
              <a:spcBef>
                <a:spcPts val="300"/>
              </a:spcBef>
              <a:spcAft>
                <a:spcPts val="0"/>
              </a:spcAft>
              <a:buClr>
                <a:schemeClr val="dk1"/>
              </a:buClr>
              <a:buSzPts val="1400"/>
              <a:buChar char="•"/>
              <a:defRPr/>
            </a:lvl3pPr>
            <a:lvl4pPr marL="1828800" lvl="3" indent="-317500" algn="l">
              <a:lnSpc>
                <a:spcPct val="90000"/>
              </a:lnSpc>
              <a:spcBef>
                <a:spcPts val="300"/>
              </a:spcBef>
              <a:spcAft>
                <a:spcPts val="0"/>
              </a:spcAft>
              <a:buClr>
                <a:schemeClr val="dk1"/>
              </a:buClr>
              <a:buSzPts val="1400"/>
              <a:buChar char="•"/>
              <a:defRPr/>
            </a:lvl4pPr>
            <a:lvl5pPr marL="2286000" lvl="4" indent="-317500" algn="l">
              <a:lnSpc>
                <a:spcPct val="90000"/>
              </a:lnSpc>
              <a:spcBef>
                <a:spcPts val="300"/>
              </a:spcBef>
              <a:spcAft>
                <a:spcPts val="0"/>
              </a:spcAft>
              <a:buClr>
                <a:schemeClr val="dk1"/>
              </a:buClr>
              <a:buSzPts val="1400"/>
              <a:buChar char="•"/>
              <a:defRPr/>
            </a:lvl5pPr>
            <a:lvl6pPr marL="2743200" lvl="5" indent="-317500" algn="l">
              <a:lnSpc>
                <a:spcPct val="90000"/>
              </a:lnSpc>
              <a:spcBef>
                <a:spcPts val="300"/>
              </a:spcBef>
              <a:spcAft>
                <a:spcPts val="0"/>
              </a:spcAft>
              <a:buClr>
                <a:schemeClr val="dk1"/>
              </a:buClr>
              <a:buSzPts val="1400"/>
              <a:buChar char="•"/>
              <a:defRPr/>
            </a:lvl6pPr>
            <a:lvl7pPr marL="3200400" lvl="6" indent="-317500" algn="l">
              <a:lnSpc>
                <a:spcPct val="90000"/>
              </a:lnSpc>
              <a:spcBef>
                <a:spcPts val="300"/>
              </a:spcBef>
              <a:spcAft>
                <a:spcPts val="0"/>
              </a:spcAft>
              <a:buClr>
                <a:schemeClr val="dk1"/>
              </a:buClr>
              <a:buSzPts val="1400"/>
              <a:buChar char="•"/>
              <a:defRPr/>
            </a:lvl7pPr>
            <a:lvl8pPr marL="3657600" lvl="7" indent="-317500" algn="l">
              <a:lnSpc>
                <a:spcPct val="90000"/>
              </a:lnSpc>
              <a:spcBef>
                <a:spcPts val="300"/>
              </a:spcBef>
              <a:spcAft>
                <a:spcPts val="0"/>
              </a:spcAft>
              <a:buClr>
                <a:schemeClr val="dk1"/>
              </a:buClr>
              <a:buSzPts val="1400"/>
              <a:buChar char="•"/>
              <a:defRPr/>
            </a:lvl8pPr>
            <a:lvl9pPr marL="4114800" lvl="8" indent="-317500" algn="l">
              <a:lnSpc>
                <a:spcPct val="90000"/>
              </a:lnSpc>
              <a:spcBef>
                <a:spcPts val="300"/>
              </a:spcBef>
              <a:spcAft>
                <a:spcPts val="0"/>
              </a:spcAft>
              <a:buClr>
                <a:schemeClr val="dk1"/>
              </a:buClr>
              <a:buSzPts val="1400"/>
              <a:buChar char="•"/>
              <a:defRPr/>
            </a:lvl9pPr>
          </a:lstStyle>
          <a:p>
            <a:endParaRPr/>
          </a:p>
        </p:txBody>
      </p:sp>
      <p:sp>
        <p:nvSpPr>
          <p:cNvPr id="257" name="Google Shape;257;g2612f6d5b85_2_201"/>
          <p:cNvSpPr txBox="1">
            <a:spLocks noGrp="1"/>
          </p:cNvSpPr>
          <p:nvPr>
            <p:ph type="title"/>
          </p:nvPr>
        </p:nvSpPr>
        <p:spPr>
          <a:xfrm>
            <a:off x="426128" y="457201"/>
            <a:ext cx="8260800" cy="779700"/>
          </a:xfrm>
          <a:prstGeom prst="rect">
            <a:avLst/>
          </a:prstGeom>
          <a:noFill/>
          <a:ln>
            <a:noFill/>
          </a:ln>
        </p:spPr>
        <p:txBody>
          <a:bodyPr spcFirstLastPara="1" wrap="square" lIns="68575" tIns="34275" rIns="68575" bIns="34275" anchor="ctr" anchorCtr="0">
            <a:normAutofit/>
          </a:bodyPr>
          <a:lstStyle>
            <a:lvl1pPr lvl="0" algn="ctr">
              <a:lnSpc>
                <a:spcPct val="90000"/>
              </a:lnSpc>
              <a:spcBef>
                <a:spcPts val="0"/>
              </a:spcBef>
              <a:spcAft>
                <a:spcPts val="0"/>
              </a:spcAft>
              <a:buClr>
                <a:schemeClr val="dk1"/>
              </a:buClr>
              <a:buSzPts val="2600"/>
              <a:buFont typeface="Open Sans"/>
              <a:buNone/>
              <a:defRPr cap="none"/>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pic>
        <p:nvPicPr>
          <p:cNvPr id="258" name="Google Shape;258;g2612f6d5b85_2_201"/>
          <p:cNvPicPr preferRelativeResize="0"/>
          <p:nvPr/>
        </p:nvPicPr>
        <p:blipFill rotWithShape="1">
          <a:blip r:embed="rId2">
            <a:alphaModFix/>
          </a:blip>
          <a:srcRect/>
          <a:stretch/>
        </p:blipFill>
        <p:spPr>
          <a:xfrm>
            <a:off x="0" y="4286250"/>
            <a:ext cx="9144000" cy="857250"/>
          </a:xfrm>
          <a:prstGeom prst="rect">
            <a:avLst/>
          </a:prstGeom>
          <a:solidFill>
            <a:srgbClr val="FFCC00"/>
          </a:solidFill>
          <a:ln>
            <a:noFill/>
          </a:ln>
        </p:spPr>
      </p:pic>
      <p:pic>
        <p:nvPicPr>
          <p:cNvPr id="259" name="Google Shape;259;g2612f6d5b85_2_201" descr="TDSB_Circle_Colour_shadow.png"/>
          <p:cNvPicPr preferRelativeResize="0"/>
          <p:nvPr/>
        </p:nvPicPr>
        <p:blipFill rotWithShape="1">
          <a:blip r:embed="rId3">
            <a:alphaModFix/>
          </a:blip>
          <a:srcRect/>
          <a:stretch/>
        </p:blipFill>
        <p:spPr>
          <a:xfrm>
            <a:off x="4020566" y="4286250"/>
            <a:ext cx="1084838" cy="800104"/>
          </a:xfrm>
          <a:prstGeom prst="rect">
            <a:avLst/>
          </a:prstGeom>
          <a:noFill/>
          <a:ln>
            <a:noFill/>
          </a:ln>
        </p:spPr>
      </p:pic>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image" Target="../media/image1.png"/><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13" Type="http://schemas.openxmlformats.org/officeDocument/2006/relationships/slideLayout" Target="../slideLayouts/slideLayout39.xml"/><Relationship Id="rId18" Type="http://schemas.openxmlformats.org/officeDocument/2006/relationships/slideLayout" Target="../slideLayouts/slideLayout44.xml"/><Relationship Id="rId26" Type="http://schemas.openxmlformats.org/officeDocument/2006/relationships/slideLayout" Target="../slideLayouts/slideLayout52.xml"/><Relationship Id="rId21" Type="http://schemas.openxmlformats.org/officeDocument/2006/relationships/slideLayout" Target="../slideLayouts/slideLayout47.xml"/><Relationship Id="rId34" Type="http://schemas.openxmlformats.org/officeDocument/2006/relationships/slideLayout" Target="../slideLayouts/slideLayout60.xml"/><Relationship Id="rId7" Type="http://schemas.openxmlformats.org/officeDocument/2006/relationships/slideLayout" Target="../slideLayouts/slideLayout33.xml"/><Relationship Id="rId12" Type="http://schemas.openxmlformats.org/officeDocument/2006/relationships/slideLayout" Target="../slideLayouts/slideLayout38.xml"/><Relationship Id="rId17" Type="http://schemas.openxmlformats.org/officeDocument/2006/relationships/slideLayout" Target="../slideLayouts/slideLayout43.xml"/><Relationship Id="rId25" Type="http://schemas.openxmlformats.org/officeDocument/2006/relationships/slideLayout" Target="../slideLayouts/slideLayout51.xml"/><Relationship Id="rId33" Type="http://schemas.openxmlformats.org/officeDocument/2006/relationships/slideLayout" Target="../slideLayouts/slideLayout59.xml"/><Relationship Id="rId38" Type="http://schemas.openxmlformats.org/officeDocument/2006/relationships/image" Target="../media/image1.png"/><Relationship Id="rId2" Type="http://schemas.openxmlformats.org/officeDocument/2006/relationships/slideLayout" Target="../slideLayouts/slideLayout28.xml"/><Relationship Id="rId16" Type="http://schemas.openxmlformats.org/officeDocument/2006/relationships/slideLayout" Target="../slideLayouts/slideLayout42.xml"/><Relationship Id="rId20" Type="http://schemas.openxmlformats.org/officeDocument/2006/relationships/slideLayout" Target="../slideLayouts/slideLayout46.xml"/><Relationship Id="rId29" Type="http://schemas.openxmlformats.org/officeDocument/2006/relationships/slideLayout" Target="../slideLayouts/slideLayout55.xml"/><Relationship Id="rId1" Type="http://schemas.openxmlformats.org/officeDocument/2006/relationships/slideLayout" Target="../slideLayouts/slideLayout27.xml"/><Relationship Id="rId6" Type="http://schemas.openxmlformats.org/officeDocument/2006/relationships/slideLayout" Target="../slideLayouts/slideLayout32.xml"/><Relationship Id="rId11" Type="http://schemas.openxmlformats.org/officeDocument/2006/relationships/slideLayout" Target="../slideLayouts/slideLayout37.xml"/><Relationship Id="rId24" Type="http://schemas.openxmlformats.org/officeDocument/2006/relationships/slideLayout" Target="../slideLayouts/slideLayout50.xml"/><Relationship Id="rId32" Type="http://schemas.openxmlformats.org/officeDocument/2006/relationships/slideLayout" Target="../slideLayouts/slideLayout58.xml"/><Relationship Id="rId37" Type="http://schemas.openxmlformats.org/officeDocument/2006/relationships/theme" Target="../theme/theme2.xml"/><Relationship Id="rId5" Type="http://schemas.openxmlformats.org/officeDocument/2006/relationships/slideLayout" Target="../slideLayouts/slideLayout31.xml"/><Relationship Id="rId15" Type="http://schemas.openxmlformats.org/officeDocument/2006/relationships/slideLayout" Target="../slideLayouts/slideLayout41.xml"/><Relationship Id="rId23" Type="http://schemas.openxmlformats.org/officeDocument/2006/relationships/slideLayout" Target="../slideLayouts/slideLayout49.xml"/><Relationship Id="rId28" Type="http://schemas.openxmlformats.org/officeDocument/2006/relationships/slideLayout" Target="../slideLayouts/slideLayout54.xml"/><Relationship Id="rId36" Type="http://schemas.openxmlformats.org/officeDocument/2006/relationships/slideLayout" Target="../slideLayouts/slideLayout62.xml"/><Relationship Id="rId10" Type="http://schemas.openxmlformats.org/officeDocument/2006/relationships/slideLayout" Target="../slideLayouts/slideLayout36.xml"/><Relationship Id="rId19" Type="http://schemas.openxmlformats.org/officeDocument/2006/relationships/slideLayout" Target="../slideLayouts/slideLayout45.xml"/><Relationship Id="rId31" Type="http://schemas.openxmlformats.org/officeDocument/2006/relationships/slideLayout" Target="../slideLayouts/slideLayout57.xml"/><Relationship Id="rId4" Type="http://schemas.openxmlformats.org/officeDocument/2006/relationships/slideLayout" Target="../slideLayouts/slideLayout30.xml"/><Relationship Id="rId9" Type="http://schemas.openxmlformats.org/officeDocument/2006/relationships/slideLayout" Target="../slideLayouts/slideLayout35.xml"/><Relationship Id="rId14" Type="http://schemas.openxmlformats.org/officeDocument/2006/relationships/slideLayout" Target="../slideLayouts/slideLayout40.xml"/><Relationship Id="rId22" Type="http://schemas.openxmlformats.org/officeDocument/2006/relationships/slideLayout" Target="../slideLayouts/slideLayout48.xml"/><Relationship Id="rId27" Type="http://schemas.openxmlformats.org/officeDocument/2006/relationships/slideLayout" Target="../slideLayouts/slideLayout53.xml"/><Relationship Id="rId30" Type="http://schemas.openxmlformats.org/officeDocument/2006/relationships/slideLayout" Target="../slideLayouts/slideLayout56.xml"/><Relationship Id="rId35" Type="http://schemas.openxmlformats.org/officeDocument/2006/relationships/slideLayout" Target="../slideLayouts/slideLayout61.xml"/><Relationship Id="rId8" Type="http://schemas.openxmlformats.org/officeDocument/2006/relationships/slideLayout" Target="../slideLayouts/slideLayout34.xml"/><Relationship Id="rId3" Type="http://schemas.openxmlformats.org/officeDocument/2006/relationships/slideLayout" Target="../slideLayouts/slideLayout2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78"/>
          <p:cNvSpPr txBox="1">
            <a:spLocks noGrp="1"/>
          </p:cNvSpPr>
          <p:nvPr>
            <p:ph type="body" idx="1"/>
          </p:nvPr>
        </p:nvSpPr>
        <p:spPr>
          <a:xfrm>
            <a:off x="457200" y="1314451"/>
            <a:ext cx="8229600" cy="3200400"/>
          </a:xfrm>
          <a:prstGeom prst="rect">
            <a:avLst/>
          </a:prstGeom>
          <a:noFill/>
          <a:ln>
            <a:noFill/>
          </a:ln>
        </p:spPr>
        <p:txBody>
          <a:bodyPr spcFirstLastPara="1" wrap="square" lIns="91425" tIns="91425" rIns="91425" bIns="91425" anchor="t" anchorCtr="0">
            <a:noAutofit/>
          </a:bodyPr>
          <a:lstStyle>
            <a:lvl1pPr marL="457200" marR="0" lvl="0"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rtl="0">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rtl="0">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rtl="0">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rtl="0">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rtl="0">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rtl="0">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rtl="0">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7" name="Google Shape;7;p78"/>
          <p:cNvSpPr txBox="1">
            <a:spLocks noGrp="1"/>
          </p:cNvSpPr>
          <p:nvPr>
            <p:ph type="sldNum" idx="12"/>
          </p:nvPr>
        </p:nvSpPr>
        <p:spPr>
          <a:xfrm>
            <a:off x="7924800" y="114300"/>
            <a:ext cx="1066800" cy="246900"/>
          </a:xfrm>
          <a:prstGeom prst="rect">
            <a:avLst/>
          </a:prstGeom>
          <a:noFill/>
          <a:ln>
            <a:noFill/>
          </a:ln>
        </p:spPr>
        <p:txBody>
          <a:bodyPr spcFirstLastPara="1" wrap="square" lIns="91425" tIns="45700" rIns="91425" bIns="0" anchor="b" anchorCtr="1">
            <a:noAutofit/>
          </a:bodyPr>
          <a:lstStyle>
            <a:lvl1pPr marL="0" marR="0" lvl="0"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t>‹#›</a:t>
            </a:fld>
            <a:endParaRPr/>
          </a:p>
        </p:txBody>
      </p:sp>
      <p:sp>
        <p:nvSpPr>
          <p:cNvPr id="8" name="Google Shape;8;p78"/>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rtl="0">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9" name="Google Shape;9;p78" descr="Footer_4CBar-01.png"/>
          <p:cNvPicPr preferRelativeResize="0"/>
          <p:nvPr/>
        </p:nvPicPr>
        <p:blipFill rotWithShape="1">
          <a:blip r:embed="rId28">
            <a:alphaModFix/>
          </a:blip>
          <a:srcRect/>
          <a:stretch/>
        </p:blipFill>
        <p:spPr>
          <a:xfrm>
            <a:off x="106328" y="4572000"/>
            <a:ext cx="9037800" cy="571500"/>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 id="2147483669" r:id="rId21"/>
    <p:sldLayoutId id="2147483670" r:id="rId22"/>
    <p:sldLayoutId id="2147483671" r:id="rId23"/>
    <p:sldLayoutId id="2147483672" r:id="rId24"/>
    <p:sldLayoutId id="2147483673" r:id="rId25"/>
    <p:sldLayoutId id="2147483674" r:id="rId26"/>
  </p:sldLayoutIdLs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12"/>
        <p:cNvGrpSpPr/>
        <p:nvPr/>
      </p:nvGrpSpPr>
      <p:grpSpPr>
        <a:xfrm>
          <a:off x="0" y="0"/>
          <a:ext cx="0" cy="0"/>
          <a:chOff x="0" y="0"/>
          <a:chExt cx="0" cy="0"/>
        </a:xfrm>
      </p:grpSpPr>
      <p:sp>
        <p:nvSpPr>
          <p:cNvPr id="113" name="Google Shape;113;g1569ddd57e3_0_234"/>
          <p:cNvSpPr txBox="1">
            <a:spLocks noGrp="1"/>
          </p:cNvSpPr>
          <p:nvPr>
            <p:ph type="body" idx="1"/>
          </p:nvPr>
        </p:nvSpPr>
        <p:spPr>
          <a:xfrm>
            <a:off x="457200" y="1314451"/>
            <a:ext cx="8229600" cy="3200400"/>
          </a:xfrm>
          <a:prstGeom prst="rect">
            <a:avLst/>
          </a:prstGeom>
          <a:noFill/>
          <a:ln>
            <a:noFill/>
          </a:ln>
        </p:spPr>
        <p:txBody>
          <a:bodyPr spcFirstLastPara="1" wrap="square" lIns="91425" tIns="91425" rIns="91425" bIns="91425" anchor="t" anchorCtr="0">
            <a:noAutofit/>
          </a:bodyPr>
          <a:lstStyle>
            <a:lvl1pPr marL="457200" marR="0" lvl="0"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rtl="0">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rtl="0">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rtl="0">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rtl="0">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rtl="0">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rtl="0">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rtl="0">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114" name="Google Shape;114;g1569ddd57e3_0_234"/>
          <p:cNvSpPr txBox="1">
            <a:spLocks noGrp="1"/>
          </p:cNvSpPr>
          <p:nvPr>
            <p:ph type="sldNum" idx="12"/>
          </p:nvPr>
        </p:nvSpPr>
        <p:spPr>
          <a:xfrm>
            <a:off x="7924800" y="114300"/>
            <a:ext cx="1066800" cy="246900"/>
          </a:xfrm>
          <a:prstGeom prst="rect">
            <a:avLst/>
          </a:prstGeom>
          <a:noFill/>
          <a:ln>
            <a:noFill/>
          </a:ln>
        </p:spPr>
        <p:txBody>
          <a:bodyPr spcFirstLastPara="1" wrap="square" lIns="91425" tIns="45700" rIns="91425" bIns="0" anchor="b" anchorCtr="1">
            <a:noAutofit/>
          </a:bodyPr>
          <a:lstStyle>
            <a:lvl1pPr marL="0" marR="0" lvl="0"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1pPr>
            <a:lvl2pPr marL="0" marR="0" lvl="1"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2pPr>
            <a:lvl3pPr marL="0" marR="0" lvl="2"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3pPr>
            <a:lvl4pPr marL="0" marR="0" lvl="3"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4pPr>
            <a:lvl5pPr marL="0" marR="0" lvl="4"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5pPr>
            <a:lvl6pPr marL="0" marR="0" lvl="5"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6pPr>
            <a:lvl7pPr marL="0" marR="0" lvl="6"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7pPr>
            <a:lvl8pPr marL="0" marR="0" lvl="7"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8pPr>
            <a:lvl9pPr marL="0" marR="0" lvl="8" indent="0" algn="r" rtl="0">
              <a:lnSpc>
                <a:spcPct val="100000"/>
              </a:lnSpc>
              <a:spcBef>
                <a:spcPts val="0"/>
              </a:spcBef>
              <a:spcAft>
                <a:spcPts val="0"/>
              </a:spcAft>
              <a:buClr>
                <a:srgbClr val="000000"/>
              </a:buClr>
              <a:buSzPts val="1200"/>
              <a:buFont typeface="Arial"/>
              <a:buNone/>
              <a:defRPr sz="12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t>‹#›</a:t>
            </a:fld>
            <a:endParaRPr/>
          </a:p>
        </p:txBody>
      </p:sp>
      <p:sp>
        <p:nvSpPr>
          <p:cNvPr id="115" name="Google Shape;115;g1569ddd57e3_0_234"/>
          <p:cNvSpPr txBox="1">
            <a:spLocks noGrp="1"/>
          </p:cNvSpPr>
          <p:nvPr>
            <p:ph type="title"/>
          </p:nvPr>
        </p:nvSpPr>
        <p:spPr>
          <a:xfrm>
            <a:off x="426128" y="457200"/>
            <a:ext cx="8260800" cy="779700"/>
          </a:xfrm>
          <a:prstGeom prst="rect">
            <a:avLst/>
          </a:prstGeom>
          <a:noFill/>
          <a:ln>
            <a:noFill/>
          </a:ln>
        </p:spPr>
        <p:txBody>
          <a:bodyPr spcFirstLastPara="1" wrap="square" lIns="91425" tIns="91425" rIns="91425" bIns="91425" anchor="ctr" anchorCtr="0">
            <a:noAutofit/>
          </a:bodyPr>
          <a:lstStyle>
            <a:lvl1pPr marR="0" lvl="0" algn="ctr" rtl="0">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16" name="Google Shape;116;g1569ddd57e3_0_234" descr="Footer_4CBar-01.png"/>
          <p:cNvPicPr preferRelativeResize="0"/>
          <p:nvPr/>
        </p:nvPicPr>
        <p:blipFill rotWithShape="1">
          <a:blip r:embed="rId38">
            <a:alphaModFix/>
          </a:blip>
          <a:srcRect/>
          <a:stretch/>
        </p:blipFill>
        <p:spPr>
          <a:xfrm>
            <a:off x="106328" y="4572000"/>
            <a:ext cx="9037800" cy="571500"/>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76" r:id="rId1"/>
    <p:sldLayoutId id="2147483677" r:id="rId2"/>
    <p:sldLayoutId id="2147483678" r:id="rId3"/>
    <p:sldLayoutId id="2147483679" r:id="rId4"/>
    <p:sldLayoutId id="2147483680" r:id="rId5"/>
    <p:sldLayoutId id="2147483681" r:id="rId6"/>
    <p:sldLayoutId id="2147483682" r:id="rId7"/>
    <p:sldLayoutId id="2147483683" r:id="rId8"/>
    <p:sldLayoutId id="2147483684" r:id="rId9"/>
    <p:sldLayoutId id="2147483685" r:id="rId10"/>
    <p:sldLayoutId id="2147483686" r:id="rId11"/>
    <p:sldLayoutId id="2147483687" r:id="rId12"/>
    <p:sldLayoutId id="2147483688" r:id="rId13"/>
    <p:sldLayoutId id="2147483689" r:id="rId14"/>
    <p:sldLayoutId id="2147483690" r:id="rId15"/>
    <p:sldLayoutId id="2147483691" r:id="rId16"/>
    <p:sldLayoutId id="2147483692" r:id="rId17"/>
    <p:sldLayoutId id="2147483693" r:id="rId18"/>
    <p:sldLayoutId id="2147483694" r:id="rId19"/>
    <p:sldLayoutId id="2147483695" r:id="rId20"/>
    <p:sldLayoutId id="2147483696" r:id="rId21"/>
    <p:sldLayoutId id="2147483697" r:id="rId22"/>
    <p:sldLayoutId id="2147483698" r:id="rId23"/>
    <p:sldLayoutId id="2147483699" r:id="rId24"/>
    <p:sldLayoutId id="2147483700" r:id="rId25"/>
    <p:sldLayoutId id="2147483701" r:id="rId26"/>
    <p:sldLayoutId id="2147483702" r:id="rId27"/>
    <p:sldLayoutId id="2147483703" r:id="rId28"/>
    <p:sldLayoutId id="2147483704" r:id="rId29"/>
    <p:sldLayoutId id="2147483705" r:id="rId30"/>
    <p:sldLayoutId id="2147483706" r:id="rId31"/>
    <p:sldLayoutId id="2147483707" r:id="rId32"/>
    <p:sldLayoutId id="2147483708" r:id="rId33"/>
    <p:sldLayoutId id="2147483709" r:id="rId34"/>
    <p:sldLayoutId id="2147483710" r:id="rId35"/>
    <p:sldLayoutId id="2147483711" r:id="rId36"/>
  </p:sldLayoutIdLs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2.xml"/><Relationship Id="rId1" Type="http://schemas.openxmlformats.org/officeDocument/2006/relationships/slideLayout" Target="../slideLayouts/slideLayout27.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7.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7.xml"/></Relationships>
</file>

<file path=ppt/slides/_rels/slide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5.xml"/><Relationship Id="rId1" Type="http://schemas.openxmlformats.org/officeDocument/2006/relationships/slideLayout" Target="../slideLayouts/slideLayout27.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7.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7.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7.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7.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7.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7.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7.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7.xml"/></Relationships>
</file>

<file path=ppt/slides/_rels/slide14.xml.rels><?xml version="1.0" encoding="UTF-8" standalone="yes"?>
<Relationships xmlns="http://schemas.openxmlformats.org/package/2006/relationships"><Relationship Id="rId3" Type="http://schemas.openxmlformats.org/officeDocument/2006/relationships/hyperlink" Target="https://www.tdsb.on.ca/Learning-Equity-and-Well-Being/Special-Education-and-Inclusion/Parent-Guides-to-Special-Education-and-Inclusion" TargetMode="External"/><Relationship Id="rId2" Type="http://schemas.openxmlformats.org/officeDocument/2006/relationships/notesSlide" Target="../notesSlides/notesSlide14.xml"/><Relationship Id="rId1" Type="http://schemas.openxmlformats.org/officeDocument/2006/relationships/slideLayout" Target="../slideLayouts/slideLayout27.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7.xml"/></Relationships>
</file>

<file path=ppt/slides/_rels/slide16.xml.rels><?xml version="1.0" encoding="UTF-8" standalone="yes"?>
<Relationships xmlns="http://schemas.openxmlformats.org/package/2006/relationships"><Relationship Id="rId3" Type="http://schemas.openxmlformats.org/officeDocument/2006/relationships/hyperlink" Target="https://docs.google.com/presentation/d/e/2PACX-1vS9iRFwtww1zR6UiNUmBTPU90kJzjFhM3S-3eqeWpZ9IcOXeUyKjdaXQy7NyQLI0g/pub?start=false&amp;loop=false&amp;delayms=3000&amp;slide=id.p1" TargetMode="External"/><Relationship Id="rId2" Type="http://schemas.openxmlformats.org/officeDocument/2006/relationships/notesSlide" Target="../notesSlides/notesSlide16.xml"/><Relationship Id="rId1" Type="http://schemas.openxmlformats.org/officeDocument/2006/relationships/slideLayout" Target="../slideLayouts/slideLayout27.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7.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7.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7.xml"/></Relationships>
</file>

<file path=ppt/slides/_rels/slide2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20.xml"/><Relationship Id="rId1" Type="http://schemas.openxmlformats.org/officeDocument/2006/relationships/slideLayout" Target="../slideLayouts/slideLayout27.xml"/></Relationships>
</file>

<file path=ppt/slides/_rels/slide2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1.xml"/><Relationship Id="rId1" Type="http://schemas.openxmlformats.org/officeDocument/2006/relationships/slideLayout" Target="../slideLayouts/slideLayout27.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7.xml"/></Relationships>
</file>

<file path=ppt/slides/_rels/slide23.xml.rels><?xml version="1.0" encoding="UTF-8" standalone="yes"?>
<Relationships xmlns="http://schemas.openxmlformats.org/package/2006/relationships"><Relationship Id="rId3" Type="http://schemas.openxmlformats.org/officeDocument/2006/relationships/hyperlink" Target="https://drive.google.com/file/d/1zwHI0oBVro1aAD3tshG3-0j_4xAOxFlj/view" TargetMode="External"/><Relationship Id="rId2" Type="http://schemas.openxmlformats.org/officeDocument/2006/relationships/notesSlide" Target="../notesSlides/notesSlide23.xml"/><Relationship Id="rId1" Type="http://schemas.openxmlformats.org/officeDocument/2006/relationships/slideLayout" Target="../slideLayouts/slideLayout27.xml"/><Relationship Id="rId4" Type="http://schemas.openxmlformats.org/officeDocument/2006/relationships/image" Target="../media/image13.png"/></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7.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7.xml"/></Relationships>
</file>

<file path=ppt/slides/_rels/slide26.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6.xml"/><Relationship Id="rId1" Type="http://schemas.openxmlformats.org/officeDocument/2006/relationships/slideLayout" Target="../slideLayouts/slideLayout27.xml"/></Relationships>
</file>

<file path=ppt/slides/_rels/slide27.xml.rels><?xml version="1.0" encoding="UTF-8" standalone="yes"?>
<Relationships xmlns="http://schemas.openxmlformats.org/package/2006/relationships"><Relationship Id="rId3" Type="http://schemas.openxmlformats.org/officeDocument/2006/relationships/hyperlink" Target="https://www.tdsb.on.ca/Learning-Equity-and-Well-Being/Special-Education-and-Inclusion" TargetMode="External"/><Relationship Id="rId2" Type="http://schemas.openxmlformats.org/officeDocument/2006/relationships/notesSlide" Target="../notesSlides/notesSlide27.xml"/><Relationship Id="rId1" Type="http://schemas.openxmlformats.org/officeDocument/2006/relationships/slideLayout" Target="../slideLayouts/slideLayout27.xml"/><Relationship Id="rId5" Type="http://schemas.openxmlformats.org/officeDocument/2006/relationships/hyperlink" Target="https://www.tdsb.on.ca/Community/How-to-Get-Involved/Advisory-Committees/Statutory-Advisory-Committees/Special-Education-Advisory-Committee" TargetMode="External"/><Relationship Id="rId4" Type="http://schemas.openxmlformats.org/officeDocument/2006/relationships/hyperlink" Target="https://www.tdsb.on.ca/Learning-Equity-and-Well-Being/Special-Education/Special-Education-Plan" TargetMode="Externa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264"/>
        <p:cNvGrpSpPr/>
        <p:nvPr/>
      </p:nvGrpSpPr>
      <p:grpSpPr>
        <a:xfrm>
          <a:off x="0" y="0"/>
          <a:ext cx="0" cy="0"/>
          <a:chOff x="0" y="0"/>
          <a:chExt cx="0" cy="0"/>
        </a:xfrm>
      </p:grpSpPr>
      <p:sp>
        <p:nvSpPr>
          <p:cNvPr id="265" name="Google Shape;265;p1"/>
          <p:cNvSpPr txBox="1">
            <a:spLocks noGrp="1"/>
          </p:cNvSpPr>
          <p:nvPr>
            <p:ph type="title"/>
          </p:nvPr>
        </p:nvSpPr>
        <p:spPr>
          <a:xfrm>
            <a:off x="324420" y="397240"/>
            <a:ext cx="8260800" cy="2746948"/>
          </a:xfrm>
          <a:prstGeom prst="rect">
            <a:avLst/>
          </a:prstGeom>
          <a:noFill/>
          <a:ln>
            <a:noFill/>
          </a:ln>
        </p:spPr>
        <p:txBody>
          <a:bodyPr spcFirstLastPara="1" wrap="square" lIns="91425" tIns="45700" rIns="91425" bIns="45700" anchor="ctr" anchorCtr="0">
            <a:noAutofit/>
          </a:bodyPr>
          <a:lstStyle/>
          <a:p>
            <a:pPr marL="0" lvl="0" indent="0" algn="ctr" rtl="0">
              <a:lnSpc>
                <a:spcPct val="100000"/>
              </a:lnSpc>
              <a:spcBef>
                <a:spcPts val="0"/>
              </a:spcBef>
              <a:spcAft>
                <a:spcPts val="0"/>
              </a:spcAft>
              <a:buClr>
                <a:schemeClr val="dk1"/>
              </a:buClr>
              <a:buSzPts val="3500"/>
              <a:buFont typeface="Open Sans"/>
              <a:buNone/>
            </a:pPr>
            <a:br>
              <a:rPr lang="en-CA" sz="4400" b="1">
                <a:latin typeface="Arial"/>
                <a:ea typeface="Arial"/>
                <a:cs typeface="Arial"/>
                <a:sym typeface="Arial"/>
              </a:rPr>
            </a:br>
            <a:br>
              <a:rPr lang="en-CA" sz="4400" b="1">
                <a:latin typeface="Arial"/>
                <a:ea typeface="Arial"/>
                <a:cs typeface="Arial"/>
                <a:sym typeface="Arial"/>
              </a:rPr>
            </a:br>
            <a:br>
              <a:rPr lang="en-CA" sz="4400" b="1">
                <a:latin typeface="Arial"/>
                <a:ea typeface="Arial"/>
                <a:cs typeface="Arial"/>
                <a:sym typeface="Arial"/>
              </a:rPr>
            </a:br>
            <a:br>
              <a:rPr lang="en-CA" sz="1200" b="1">
                <a:latin typeface="Arial"/>
                <a:ea typeface="Arial"/>
                <a:cs typeface="Arial"/>
                <a:sym typeface="Arial"/>
              </a:rPr>
            </a:br>
            <a:br>
              <a:rPr lang="en-CA" sz="1200" b="1">
                <a:latin typeface="Arial"/>
                <a:ea typeface="Arial"/>
                <a:cs typeface="Arial"/>
                <a:sym typeface="Arial"/>
              </a:rPr>
            </a:br>
            <a:br>
              <a:rPr lang="en-CA" sz="1200" b="1">
                <a:latin typeface="Arial"/>
                <a:ea typeface="Arial"/>
                <a:cs typeface="Arial"/>
                <a:sym typeface="Arial"/>
              </a:rPr>
            </a:br>
            <a:br>
              <a:rPr lang="en-CA" sz="1200" b="1">
                <a:latin typeface="Arial"/>
                <a:ea typeface="Arial"/>
                <a:cs typeface="Arial"/>
                <a:sym typeface="Arial"/>
              </a:rPr>
            </a:br>
            <a:br>
              <a:rPr lang="en-CA" sz="1200" b="1">
                <a:latin typeface="Arial"/>
                <a:ea typeface="Arial"/>
                <a:cs typeface="Arial"/>
                <a:sym typeface="Arial"/>
              </a:rPr>
            </a:br>
            <a:br>
              <a:rPr lang="en-CA" sz="1200" b="1">
                <a:latin typeface="Arial"/>
                <a:ea typeface="Arial"/>
                <a:cs typeface="Arial"/>
                <a:sym typeface="Arial"/>
              </a:rPr>
            </a:br>
            <a:br>
              <a:rPr lang="en-CA" sz="1200" b="1">
                <a:latin typeface="Arial"/>
                <a:ea typeface="Arial"/>
                <a:cs typeface="Arial"/>
                <a:sym typeface="Arial"/>
              </a:rPr>
            </a:br>
            <a:br>
              <a:rPr lang="en-CA" sz="1200" b="1">
                <a:latin typeface="Arial"/>
                <a:ea typeface="Arial"/>
                <a:cs typeface="Arial"/>
                <a:sym typeface="Arial"/>
              </a:rPr>
            </a:br>
            <a:br>
              <a:rPr lang="en-CA" sz="1200" b="1">
                <a:latin typeface="Arial"/>
                <a:ea typeface="Arial"/>
                <a:cs typeface="Arial"/>
                <a:sym typeface="Arial"/>
              </a:rPr>
            </a:br>
            <a:endParaRPr sz="1200" b="1">
              <a:latin typeface="Arial"/>
              <a:ea typeface="Arial"/>
              <a:cs typeface="Arial"/>
              <a:sym typeface="Arial"/>
            </a:endParaRPr>
          </a:p>
        </p:txBody>
      </p:sp>
      <p:sp>
        <p:nvSpPr>
          <p:cNvPr id="266" name="Google Shape;266;p1"/>
          <p:cNvSpPr/>
          <p:nvPr/>
        </p:nvSpPr>
        <p:spPr>
          <a:xfrm>
            <a:off x="4454820" y="2456334"/>
            <a:ext cx="234360" cy="230833"/>
          </a:xfrm>
          <a:prstGeom prst="rect">
            <a:avLst/>
          </a:prstGeom>
          <a:noFill/>
          <a:ln>
            <a:noFill/>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Arial"/>
                <a:ea typeface="Arial"/>
                <a:cs typeface="Arial"/>
                <a:sym typeface="Arial"/>
              </a:rPr>
              <a:t> </a:t>
            </a:r>
            <a:endParaRPr sz="1400" b="0" i="0" u="none" strike="noStrike" cap="none">
              <a:solidFill>
                <a:srgbClr val="000000"/>
              </a:solidFill>
              <a:latin typeface="Arial"/>
              <a:ea typeface="Arial"/>
              <a:cs typeface="Arial"/>
              <a:sym typeface="Arial"/>
            </a:endParaRPr>
          </a:p>
        </p:txBody>
      </p:sp>
      <p:sp>
        <p:nvSpPr>
          <p:cNvPr id="267" name="Google Shape;267;p1"/>
          <p:cNvSpPr/>
          <p:nvPr/>
        </p:nvSpPr>
        <p:spPr>
          <a:xfrm>
            <a:off x="4454820" y="2456334"/>
            <a:ext cx="234360" cy="230833"/>
          </a:xfrm>
          <a:prstGeom prst="rect">
            <a:avLst/>
          </a:prstGeom>
          <a:noFill/>
          <a:ln>
            <a:noFill/>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Arial"/>
                <a:ea typeface="Arial"/>
                <a:cs typeface="Arial"/>
                <a:sym typeface="Arial"/>
              </a:rPr>
              <a:t> </a:t>
            </a:r>
            <a:endParaRPr sz="1400" b="0" i="0" u="none" strike="noStrike" cap="none">
              <a:solidFill>
                <a:srgbClr val="000000"/>
              </a:solidFill>
              <a:latin typeface="Arial"/>
              <a:ea typeface="Arial"/>
              <a:cs typeface="Arial"/>
              <a:sym typeface="Arial"/>
            </a:endParaRPr>
          </a:p>
        </p:txBody>
      </p:sp>
      <p:sp>
        <p:nvSpPr>
          <p:cNvPr id="268" name="Google Shape;268;p1"/>
          <p:cNvSpPr/>
          <p:nvPr/>
        </p:nvSpPr>
        <p:spPr>
          <a:xfrm>
            <a:off x="4454820" y="2456334"/>
            <a:ext cx="234360" cy="230833"/>
          </a:xfrm>
          <a:prstGeom prst="rect">
            <a:avLst/>
          </a:prstGeom>
          <a:noFill/>
          <a:ln>
            <a:noFill/>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Arial"/>
                <a:ea typeface="Arial"/>
                <a:cs typeface="Arial"/>
                <a:sym typeface="Arial"/>
              </a:rPr>
              <a:t> </a:t>
            </a:r>
            <a:endParaRPr sz="1400" b="0" i="0" u="none" strike="noStrike" cap="none">
              <a:solidFill>
                <a:srgbClr val="000000"/>
              </a:solidFill>
              <a:latin typeface="Arial"/>
              <a:ea typeface="Arial"/>
              <a:cs typeface="Arial"/>
              <a:sym typeface="Arial"/>
            </a:endParaRPr>
          </a:p>
        </p:txBody>
      </p:sp>
      <p:sp>
        <p:nvSpPr>
          <p:cNvPr id="269" name="Google Shape;269;p1"/>
          <p:cNvSpPr txBox="1"/>
          <p:nvPr/>
        </p:nvSpPr>
        <p:spPr>
          <a:xfrm>
            <a:off x="800550" y="1489401"/>
            <a:ext cx="7542900" cy="2339700"/>
          </a:xfrm>
          <a:prstGeom prst="rect">
            <a:avLst/>
          </a:prstGeom>
          <a:noFill/>
          <a:ln>
            <a:noFill/>
          </a:ln>
        </p:spPr>
        <p:txBody>
          <a:bodyPr spcFirstLastPara="1" wrap="square" lIns="91425" tIns="45700" rIns="91425" bIns="45700" anchor="t" anchorCtr="0">
            <a:spAutoFit/>
          </a:bodyPr>
          <a:lstStyle/>
          <a:p>
            <a:pPr marL="0" marR="0" lvl="0" indent="0" algn="ctr" rtl="0">
              <a:lnSpc>
                <a:spcPct val="100000"/>
              </a:lnSpc>
              <a:spcBef>
                <a:spcPts val="0"/>
              </a:spcBef>
              <a:spcAft>
                <a:spcPts val="0"/>
              </a:spcAft>
              <a:buClr>
                <a:srgbClr val="000000"/>
              </a:buClr>
              <a:buSzPts val="2800"/>
              <a:buFont typeface="Arial"/>
              <a:buNone/>
            </a:pPr>
            <a:r>
              <a:rPr lang="en-CA" sz="3000" b="1" i="0" u="none" strike="noStrike" cap="none">
                <a:solidFill>
                  <a:srgbClr val="000000"/>
                </a:solidFill>
                <a:latin typeface="Arial"/>
                <a:ea typeface="Arial"/>
                <a:cs typeface="Arial"/>
                <a:sym typeface="Arial"/>
              </a:rPr>
              <a:t>Special Education and Inclusion</a:t>
            </a:r>
            <a:endParaRPr sz="3000" b="1" i="0" u="none" strike="noStrike" cap="none">
              <a:solidFill>
                <a:srgbClr val="000000"/>
              </a:solidFill>
              <a:latin typeface="Arial"/>
              <a:ea typeface="Arial"/>
              <a:cs typeface="Arial"/>
              <a:sym typeface="Arial"/>
            </a:endParaRPr>
          </a:p>
          <a:p>
            <a:pPr marL="0" marR="0" lvl="0" indent="0" algn="ctr" rtl="0">
              <a:lnSpc>
                <a:spcPct val="100000"/>
              </a:lnSpc>
              <a:spcBef>
                <a:spcPts val="0"/>
              </a:spcBef>
              <a:spcAft>
                <a:spcPts val="0"/>
              </a:spcAft>
              <a:buClr>
                <a:srgbClr val="000000"/>
              </a:buClr>
              <a:buSzPts val="2800"/>
              <a:buFont typeface="Arial"/>
              <a:buNone/>
            </a:pPr>
            <a:endParaRPr sz="3000" b="1"/>
          </a:p>
          <a:p>
            <a:pPr marL="0" marR="0" lvl="0" indent="0" algn="ctr" rtl="0">
              <a:lnSpc>
                <a:spcPct val="100000"/>
              </a:lnSpc>
              <a:spcBef>
                <a:spcPts val="0"/>
              </a:spcBef>
              <a:spcAft>
                <a:spcPts val="0"/>
              </a:spcAft>
              <a:buClr>
                <a:srgbClr val="000000"/>
              </a:buClr>
              <a:buSzPts val="2800"/>
              <a:buFont typeface="Arial"/>
              <a:buNone/>
            </a:pPr>
            <a:r>
              <a:rPr lang="en-CA" sz="3000" b="1"/>
              <a:t>Trustee Virtual Forum</a:t>
            </a:r>
            <a:r>
              <a:rPr lang="en-CA" sz="3000" b="1" i="0" u="none" strike="noStrike" cap="none">
                <a:solidFill>
                  <a:srgbClr val="000000"/>
                </a:solidFill>
                <a:latin typeface="Arial"/>
                <a:ea typeface="Arial"/>
                <a:cs typeface="Arial"/>
                <a:sym typeface="Arial"/>
              </a:rPr>
              <a:t> </a:t>
            </a:r>
            <a:endParaRPr sz="3000" b="1" i="0" u="none" strike="noStrike" cap="none">
              <a:solidFill>
                <a:srgbClr val="000000"/>
              </a:solidFill>
              <a:latin typeface="Arial"/>
              <a:ea typeface="Arial"/>
              <a:cs typeface="Arial"/>
              <a:sym typeface="Arial"/>
            </a:endParaRPr>
          </a:p>
          <a:p>
            <a:pPr marL="0" marR="0" lvl="0" indent="0" algn="ctr" rtl="0">
              <a:lnSpc>
                <a:spcPct val="100000"/>
              </a:lnSpc>
              <a:spcBef>
                <a:spcPts val="0"/>
              </a:spcBef>
              <a:spcAft>
                <a:spcPts val="0"/>
              </a:spcAft>
              <a:buClr>
                <a:srgbClr val="000000"/>
              </a:buClr>
              <a:buSzPts val="2800"/>
              <a:buFont typeface="Arial"/>
              <a:buNone/>
            </a:pPr>
            <a:endParaRPr sz="3000" b="1" i="0" u="none" strike="noStrike" cap="none">
              <a:solidFill>
                <a:schemeClr val="dk1"/>
              </a:solidFill>
              <a:latin typeface="Arial"/>
              <a:ea typeface="Arial"/>
              <a:cs typeface="Arial"/>
              <a:sym typeface="Arial"/>
            </a:endParaRPr>
          </a:p>
          <a:p>
            <a:pPr marL="0" marR="0" lvl="0" indent="0" algn="ctr" rtl="0">
              <a:lnSpc>
                <a:spcPct val="100000"/>
              </a:lnSpc>
              <a:spcBef>
                <a:spcPts val="0"/>
              </a:spcBef>
              <a:spcAft>
                <a:spcPts val="0"/>
              </a:spcAft>
              <a:buClr>
                <a:srgbClr val="000000"/>
              </a:buClr>
              <a:buSzPts val="2800"/>
              <a:buFont typeface="Arial"/>
              <a:buNone/>
            </a:pPr>
            <a:r>
              <a:rPr lang="en-CA" sz="2600" b="1"/>
              <a:t>May 21, 2024</a:t>
            </a:r>
            <a:endParaRPr sz="2600" b="1" i="0" u="none" strike="noStrike" cap="none">
              <a:solidFill>
                <a:srgbClr val="000000"/>
              </a:solidFill>
              <a:latin typeface="Arial"/>
              <a:ea typeface="Arial"/>
              <a:cs typeface="Arial"/>
              <a:sym typeface="Arial"/>
            </a:endParaRPr>
          </a:p>
        </p:txBody>
      </p:sp>
      <p:pic>
        <p:nvPicPr>
          <p:cNvPr id="270" name="Google Shape;270;p1"/>
          <p:cNvPicPr preferRelativeResize="0"/>
          <p:nvPr/>
        </p:nvPicPr>
        <p:blipFill rotWithShape="1">
          <a:blip r:embed="rId3">
            <a:alphaModFix/>
          </a:blip>
          <a:srcRect/>
          <a:stretch/>
        </p:blipFill>
        <p:spPr>
          <a:xfrm>
            <a:off x="172925" y="125875"/>
            <a:ext cx="1984826" cy="484725"/>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show="0">
  <p:cSld>
    <p:spTree>
      <p:nvGrpSpPr>
        <p:cNvPr id="1" name="Shape 274"/>
        <p:cNvGrpSpPr/>
        <p:nvPr/>
      </p:nvGrpSpPr>
      <p:grpSpPr>
        <a:xfrm>
          <a:off x="0" y="0"/>
          <a:ext cx="0" cy="0"/>
          <a:chOff x="0" y="0"/>
          <a:chExt cx="0" cy="0"/>
        </a:xfrm>
      </p:grpSpPr>
      <p:sp>
        <p:nvSpPr>
          <p:cNvPr id="275" name="Google Shape;275;g17e23291adf_0_907"/>
          <p:cNvSpPr txBox="1">
            <a:spLocks noGrp="1"/>
          </p:cNvSpPr>
          <p:nvPr>
            <p:ph type="title"/>
          </p:nvPr>
        </p:nvSpPr>
        <p:spPr>
          <a:xfrm>
            <a:off x="311700" y="445025"/>
            <a:ext cx="8520600" cy="572700"/>
          </a:xfrm>
          <a:prstGeom prst="rect">
            <a:avLst/>
          </a:prstGeom>
          <a:noFill/>
          <a:ln>
            <a:noFill/>
          </a:ln>
        </p:spPr>
        <p:txBody>
          <a:bodyPr spcFirstLastPara="1" wrap="square" lIns="91425" tIns="45700" rIns="91425" bIns="45700" anchor="ctr" anchorCtr="0">
            <a:normAutofit fontScale="90000"/>
          </a:bodyPr>
          <a:lstStyle/>
          <a:p>
            <a:pPr marL="0" lvl="0" indent="0" algn="ctr" rtl="0">
              <a:lnSpc>
                <a:spcPct val="100000"/>
              </a:lnSpc>
              <a:spcBef>
                <a:spcPts val="0"/>
              </a:spcBef>
              <a:spcAft>
                <a:spcPts val="0"/>
              </a:spcAft>
              <a:buClr>
                <a:schemeClr val="lt1"/>
              </a:buClr>
              <a:buSzPct val="100000"/>
              <a:buFont typeface="Open Sans"/>
              <a:buNone/>
            </a:pPr>
            <a:r>
              <a:rPr lang="en-CA">
                <a:latin typeface="Arial"/>
                <a:ea typeface="Arial"/>
                <a:cs typeface="Arial"/>
                <a:sym typeface="Arial"/>
              </a:rPr>
              <a:t>Acknowledgement of Traditional Lands</a:t>
            </a:r>
            <a:endParaRPr>
              <a:latin typeface="Arial"/>
              <a:ea typeface="Arial"/>
              <a:cs typeface="Arial"/>
              <a:sym typeface="Arial"/>
            </a:endParaRPr>
          </a:p>
        </p:txBody>
      </p:sp>
      <p:pic>
        <p:nvPicPr>
          <p:cNvPr id="276" name="Google Shape;276;g17e23291adf_0_907" descr="Dreamcatcher in sunlight"/>
          <p:cNvPicPr preferRelativeResize="0"/>
          <p:nvPr/>
        </p:nvPicPr>
        <p:blipFill rotWithShape="1">
          <a:blip r:embed="rId3">
            <a:alphaModFix/>
          </a:blip>
          <a:srcRect/>
          <a:stretch/>
        </p:blipFill>
        <p:spPr>
          <a:xfrm>
            <a:off x="536375" y="1275600"/>
            <a:ext cx="3853001" cy="3197801"/>
          </a:xfrm>
          <a:prstGeom prst="rect">
            <a:avLst/>
          </a:prstGeom>
          <a:noFill/>
          <a:ln>
            <a:noFill/>
          </a:ln>
        </p:spPr>
      </p:pic>
      <p:sp>
        <p:nvSpPr>
          <p:cNvPr id="277" name="Google Shape;277;g17e23291adf_0_907"/>
          <p:cNvSpPr txBox="1"/>
          <p:nvPr/>
        </p:nvSpPr>
        <p:spPr>
          <a:xfrm>
            <a:off x="4516300" y="1275598"/>
            <a:ext cx="4114800" cy="3405300"/>
          </a:xfrm>
          <a:prstGeom prst="rect">
            <a:avLst/>
          </a:prstGeom>
          <a:noFill/>
          <a:ln>
            <a:noFill/>
          </a:ln>
        </p:spPr>
        <p:txBody>
          <a:bodyPr spcFirstLastPara="1" wrap="square" lIns="91425" tIns="45700" rIns="91425" bIns="45700" anchor="t" anchorCtr="0">
            <a:noAutofit/>
          </a:bodyPr>
          <a:lstStyle/>
          <a:p>
            <a:pPr marL="0" marR="0" lvl="0" indent="0" algn="ctr" rtl="0">
              <a:lnSpc>
                <a:spcPct val="100000"/>
              </a:lnSpc>
              <a:spcBef>
                <a:spcPts val="0"/>
              </a:spcBef>
              <a:spcAft>
                <a:spcPts val="0"/>
              </a:spcAft>
              <a:buClr>
                <a:schemeClr val="dk1"/>
              </a:buClr>
              <a:buSzPts val="1100"/>
              <a:buFont typeface="Arial"/>
              <a:buNone/>
            </a:pPr>
            <a:r>
              <a:rPr lang="en-CA" sz="2300" i="0" u="none" strike="noStrike" cap="none">
                <a:solidFill>
                  <a:srgbClr val="212529"/>
                </a:solidFill>
                <a:highlight>
                  <a:schemeClr val="lt1"/>
                </a:highlight>
              </a:rPr>
              <a:t>We acknowledge we are hosted on the lands of the Mississaugas of the Anishinaabe, the Haudenosaunee Confederacy and the Wendat. We also recognize the enduring presence of all First Nations, Métis and the Inuit peoples.</a:t>
            </a:r>
            <a:endParaRPr sz="2300" i="0" u="none" strike="noStrike" cap="none">
              <a:solidFill>
                <a:srgbClr val="212529"/>
              </a:solidFill>
              <a:highlight>
                <a:schemeClr val="lt1"/>
              </a:highlight>
            </a:endParaRPr>
          </a:p>
          <a:p>
            <a:pPr marL="342900" marR="0" lvl="0" indent="-107950" algn="l" rtl="0">
              <a:lnSpc>
                <a:spcPct val="105000"/>
              </a:lnSpc>
              <a:spcBef>
                <a:spcPts val="380"/>
              </a:spcBef>
              <a:spcAft>
                <a:spcPts val="0"/>
              </a:spcAft>
              <a:buClr>
                <a:schemeClr val="dk1"/>
              </a:buClr>
              <a:buSzPts val="1473"/>
              <a:buFont typeface="Arial"/>
              <a:buNone/>
            </a:pPr>
            <a:endParaRPr sz="1770" b="0" i="0" u="none" strike="noStrike" cap="none">
              <a:solidFill>
                <a:schemeClr val="dk1"/>
              </a:solidFill>
              <a:latin typeface="Arial"/>
              <a:ea typeface="Arial"/>
              <a:cs typeface="Arial"/>
              <a:sym typeface="Arial"/>
            </a:endParaRPr>
          </a:p>
        </p:txBody>
      </p:sp>
      <p:sp>
        <p:nvSpPr>
          <p:cNvPr id="278" name="Google Shape;278;g17e23291adf_0_907"/>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2</a:t>
            </a:fld>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282"/>
        <p:cNvGrpSpPr/>
        <p:nvPr/>
      </p:nvGrpSpPr>
      <p:grpSpPr>
        <a:xfrm>
          <a:off x="0" y="0"/>
          <a:ext cx="0" cy="0"/>
          <a:chOff x="0" y="0"/>
          <a:chExt cx="0" cy="0"/>
        </a:xfrm>
      </p:grpSpPr>
      <p:sp>
        <p:nvSpPr>
          <p:cNvPr id="283" name="Google Shape;283;g17e2eb79090_0_0"/>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ctr" anchorCtr="0">
            <a:noAutofit/>
          </a:bodyPr>
          <a:lstStyle/>
          <a:p>
            <a:pPr marL="0" lvl="0" indent="0" algn="l" rtl="0">
              <a:lnSpc>
                <a:spcPct val="100000"/>
              </a:lnSpc>
              <a:spcBef>
                <a:spcPts val="0"/>
              </a:spcBef>
              <a:spcAft>
                <a:spcPts val="0"/>
              </a:spcAft>
              <a:buSzPts val="1400"/>
              <a:buNone/>
            </a:pPr>
            <a:r>
              <a:rPr lang="en-CA" sz="3000" b="1">
                <a:latin typeface="Arial"/>
                <a:ea typeface="Arial"/>
                <a:cs typeface="Arial"/>
                <a:sym typeface="Arial"/>
              </a:rPr>
              <a:t>Setting the Context</a:t>
            </a:r>
            <a:endParaRPr sz="3000" b="1">
              <a:latin typeface="Arial"/>
              <a:ea typeface="Arial"/>
              <a:cs typeface="Arial"/>
              <a:sym typeface="Arial"/>
            </a:endParaRPr>
          </a:p>
        </p:txBody>
      </p:sp>
      <p:sp>
        <p:nvSpPr>
          <p:cNvPr id="284" name="Google Shape;284;g17e2eb79090_0_0"/>
          <p:cNvSpPr txBox="1">
            <a:spLocks noGrp="1"/>
          </p:cNvSpPr>
          <p:nvPr>
            <p:ph type="body" idx="1"/>
          </p:nvPr>
        </p:nvSpPr>
        <p:spPr>
          <a:xfrm>
            <a:off x="232025" y="1076275"/>
            <a:ext cx="8806800" cy="3416400"/>
          </a:xfrm>
          <a:prstGeom prst="rect">
            <a:avLst/>
          </a:prstGeom>
          <a:noFill/>
          <a:ln>
            <a:noFill/>
          </a:ln>
        </p:spPr>
        <p:txBody>
          <a:bodyPr spcFirstLastPara="1" wrap="square" lIns="91425" tIns="91425" rIns="91425" bIns="91425" anchor="t" anchorCtr="0">
            <a:noAutofit/>
          </a:bodyPr>
          <a:lstStyle/>
          <a:p>
            <a:pPr marL="457200" lvl="0" indent="-361950" algn="l" rtl="0">
              <a:lnSpc>
                <a:spcPct val="100000"/>
              </a:lnSpc>
              <a:spcBef>
                <a:spcPts val="1200"/>
              </a:spcBef>
              <a:spcAft>
                <a:spcPts val="0"/>
              </a:spcAft>
              <a:buSzPts val="2100"/>
              <a:buChar char="●"/>
            </a:pPr>
            <a:r>
              <a:rPr lang="en-CA" sz="2100">
                <a:latin typeface="Arial"/>
                <a:ea typeface="Arial"/>
                <a:cs typeface="Arial"/>
                <a:sym typeface="Arial"/>
              </a:rPr>
              <a:t>As parents and educators, we work in a partnership with each other to set high expectations to maximize student success.</a:t>
            </a:r>
            <a:endParaRPr sz="2100">
              <a:latin typeface="Arial"/>
              <a:ea typeface="Arial"/>
              <a:cs typeface="Arial"/>
              <a:sym typeface="Arial"/>
            </a:endParaRPr>
          </a:p>
          <a:p>
            <a:pPr marL="457200" lvl="0" indent="-361950" algn="l" rtl="0">
              <a:lnSpc>
                <a:spcPct val="100000"/>
              </a:lnSpc>
              <a:spcBef>
                <a:spcPts val="1200"/>
              </a:spcBef>
              <a:spcAft>
                <a:spcPts val="0"/>
              </a:spcAft>
              <a:buSzPts val="2100"/>
              <a:buChar char="●"/>
            </a:pPr>
            <a:r>
              <a:rPr lang="en-CA" sz="2100">
                <a:latin typeface="Arial"/>
                <a:ea typeface="Arial"/>
                <a:cs typeface="Arial"/>
                <a:sym typeface="Arial"/>
              </a:rPr>
              <a:t>TDSB staff values input from and partnership with parents/guardians/caregivers to ensure student success.</a:t>
            </a:r>
            <a:endParaRPr sz="2100">
              <a:latin typeface="Arial"/>
              <a:ea typeface="Arial"/>
              <a:cs typeface="Arial"/>
              <a:sym typeface="Arial"/>
            </a:endParaRPr>
          </a:p>
          <a:p>
            <a:pPr marL="457200" lvl="0" indent="-361950" algn="l" rtl="0">
              <a:lnSpc>
                <a:spcPct val="100000"/>
              </a:lnSpc>
              <a:spcBef>
                <a:spcPts val="1200"/>
              </a:spcBef>
              <a:spcAft>
                <a:spcPts val="0"/>
              </a:spcAft>
              <a:buSzPts val="2100"/>
              <a:buFont typeface="Arial"/>
              <a:buChar char="●"/>
            </a:pPr>
            <a:r>
              <a:rPr lang="en-CA" sz="2100">
                <a:latin typeface="Arial"/>
                <a:ea typeface="Arial"/>
                <a:cs typeface="Arial"/>
                <a:sym typeface="Arial"/>
              </a:rPr>
              <a:t>Parents/guardians/caregivers offer valuable insights into their children’s strengths and needs.</a:t>
            </a:r>
            <a:endParaRPr sz="2100">
              <a:latin typeface="Arial"/>
              <a:ea typeface="Arial"/>
              <a:cs typeface="Arial"/>
              <a:sym typeface="Arial"/>
            </a:endParaRPr>
          </a:p>
          <a:p>
            <a:pPr marL="457200" lvl="0" indent="-361950" algn="l" rtl="0">
              <a:lnSpc>
                <a:spcPct val="100000"/>
              </a:lnSpc>
              <a:spcBef>
                <a:spcPts val="1000"/>
              </a:spcBef>
              <a:spcAft>
                <a:spcPts val="0"/>
              </a:spcAft>
              <a:buSzPts val="2100"/>
              <a:buFont typeface="Arial"/>
              <a:buChar char="●"/>
            </a:pPr>
            <a:r>
              <a:rPr lang="en-CA" sz="2100">
                <a:latin typeface="Arial"/>
                <a:ea typeface="Arial"/>
                <a:cs typeface="Arial"/>
                <a:sym typeface="Arial"/>
              </a:rPr>
              <a:t>The TDSB follows expectations outlined in Regulation 181/98 and directions from the Ministry of Education.</a:t>
            </a:r>
            <a:endParaRPr sz="2100">
              <a:latin typeface="Arial"/>
              <a:ea typeface="Arial"/>
              <a:cs typeface="Arial"/>
              <a:sym typeface="Arial"/>
            </a:endParaRPr>
          </a:p>
          <a:p>
            <a:pPr marL="0" lvl="0" indent="0" algn="l" rtl="0">
              <a:lnSpc>
                <a:spcPct val="100000"/>
              </a:lnSpc>
              <a:spcBef>
                <a:spcPts val="1200"/>
              </a:spcBef>
              <a:spcAft>
                <a:spcPts val="0"/>
              </a:spcAft>
              <a:buSzPts val="2400"/>
              <a:buNone/>
            </a:pPr>
            <a:endParaRPr sz="3000">
              <a:latin typeface="Arial"/>
              <a:ea typeface="Arial"/>
              <a:cs typeface="Arial"/>
              <a:sym typeface="Arial"/>
            </a:endParaRPr>
          </a:p>
        </p:txBody>
      </p:sp>
      <p:sp>
        <p:nvSpPr>
          <p:cNvPr id="285" name="Google Shape;285;g17e2eb79090_0_0"/>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3</a:t>
            </a:fld>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290"/>
        <p:cNvGrpSpPr/>
        <p:nvPr/>
      </p:nvGrpSpPr>
      <p:grpSpPr>
        <a:xfrm>
          <a:off x="0" y="0"/>
          <a:ext cx="0" cy="0"/>
          <a:chOff x="0" y="0"/>
          <a:chExt cx="0" cy="0"/>
        </a:xfrm>
      </p:grpSpPr>
      <p:sp>
        <p:nvSpPr>
          <p:cNvPr id="291" name="Google Shape;291;g17e23291adf_0_949"/>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My child is having learning challenges.      What happens? </a:t>
            </a:r>
            <a:endParaRPr sz="3000" b="1">
              <a:latin typeface="Arial"/>
              <a:ea typeface="Arial"/>
              <a:cs typeface="Arial"/>
              <a:sym typeface="Arial"/>
            </a:endParaRPr>
          </a:p>
        </p:txBody>
      </p:sp>
      <p:sp>
        <p:nvSpPr>
          <p:cNvPr id="292" name="Google Shape;292;g17e23291adf_0_949"/>
          <p:cNvSpPr txBox="1">
            <a:spLocks noGrp="1"/>
          </p:cNvSpPr>
          <p:nvPr>
            <p:ph type="body" idx="1"/>
          </p:nvPr>
        </p:nvSpPr>
        <p:spPr>
          <a:xfrm>
            <a:off x="311700" y="1281800"/>
            <a:ext cx="8520600" cy="3356100"/>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1200"/>
              </a:spcBef>
              <a:spcAft>
                <a:spcPts val="0"/>
              </a:spcAft>
              <a:buSzPts val="2400"/>
              <a:buNone/>
            </a:pPr>
            <a:r>
              <a:rPr lang="en-CA" sz="2100" b="1">
                <a:latin typeface="Arial"/>
                <a:ea typeface="Arial"/>
                <a:cs typeface="Arial"/>
                <a:sym typeface="Arial"/>
              </a:rPr>
              <a:t>Teacher Initiated</a:t>
            </a:r>
            <a:endParaRPr sz="2100" b="1">
              <a:latin typeface="Arial"/>
              <a:ea typeface="Arial"/>
              <a:cs typeface="Arial"/>
              <a:sym typeface="Arial"/>
            </a:endParaRPr>
          </a:p>
          <a:p>
            <a:pPr marL="457200" lvl="0" indent="-361950" algn="l" rtl="0">
              <a:lnSpc>
                <a:spcPct val="100000"/>
              </a:lnSpc>
              <a:spcBef>
                <a:spcPts val="0"/>
              </a:spcBef>
              <a:spcAft>
                <a:spcPts val="0"/>
              </a:spcAft>
              <a:buSzPts val="2100"/>
              <a:buChar char="●"/>
            </a:pPr>
            <a:r>
              <a:rPr lang="en-CA" sz="2100">
                <a:latin typeface="Arial"/>
                <a:ea typeface="Arial"/>
                <a:cs typeface="Arial"/>
                <a:sym typeface="Arial"/>
              </a:rPr>
              <a:t>Based on observations, the teacher sees learning challenges and gathers information to develop a complete picture of the student.  The teacher contacts the parent/guardian/caregiver/student to communicate findings and co-plan next steps.</a:t>
            </a:r>
            <a:endParaRPr sz="2100">
              <a:latin typeface="Arial"/>
              <a:ea typeface="Arial"/>
              <a:cs typeface="Arial"/>
              <a:sym typeface="Arial"/>
            </a:endParaRPr>
          </a:p>
          <a:p>
            <a:pPr marL="0" lvl="0" indent="0" algn="l" rtl="0">
              <a:lnSpc>
                <a:spcPct val="100000"/>
              </a:lnSpc>
              <a:spcBef>
                <a:spcPts val="1200"/>
              </a:spcBef>
              <a:spcAft>
                <a:spcPts val="0"/>
              </a:spcAft>
              <a:buSzPts val="2400"/>
              <a:buNone/>
            </a:pPr>
            <a:r>
              <a:rPr lang="en-CA" sz="2100" b="1">
                <a:latin typeface="Arial"/>
                <a:ea typeface="Arial"/>
                <a:cs typeface="Arial"/>
                <a:sym typeface="Arial"/>
              </a:rPr>
              <a:t>Parent/Guardian/Caregiver/Student Initiated</a:t>
            </a:r>
            <a:endParaRPr sz="2100" b="1">
              <a:latin typeface="Arial"/>
              <a:ea typeface="Arial"/>
              <a:cs typeface="Arial"/>
              <a:sym typeface="Arial"/>
            </a:endParaRPr>
          </a:p>
          <a:p>
            <a:pPr marL="457200" lvl="0" indent="-342900" algn="l" rtl="0">
              <a:lnSpc>
                <a:spcPct val="100000"/>
              </a:lnSpc>
              <a:spcBef>
                <a:spcPts val="0"/>
              </a:spcBef>
              <a:spcAft>
                <a:spcPts val="0"/>
              </a:spcAft>
              <a:buSzPts val="1800"/>
              <a:buChar char="●"/>
            </a:pPr>
            <a:r>
              <a:rPr lang="en-CA" sz="2100">
                <a:latin typeface="Arial"/>
                <a:ea typeface="Arial"/>
                <a:cs typeface="Arial"/>
                <a:sym typeface="Arial"/>
              </a:rPr>
              <a:t>When a parent sees their child is having challenges, the parent approaches teacher and provides any information that will give a complete picture of the child and next steps are discussed.</a:t>
            </a:r>
            <a:endParaRPr sz="2100">
              <a:latin typeface="Arial"/>
              <a:ea typeface="Arial"/>
              <a:cs typeface="Arial"/>
              <a:sym typeface="Arial"/>
            </a:endParaRPr>
          </a:p>
        </p:txBody>
      </p:sp>
      <p:sp>
        <p:nvSpPr>
          <p:cNvPr id="293" name="Google Shape;293;g17e23291adf_0_949"/>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4</a:t>
            </a:fld>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297"/>
        <p:cNvGrpSpPr/>
        <p:nvPr/>
      </p:nvGrpSpPr>
      <p:grpSpPr>
        <a:xfrm>
          <a:off x="0" y="0"/>
          <a:ext cx="0" cy="0"/>
          <a:chOff x="0" y="0"/>
          <a:chExt cx="0" cy="0"/>
        </a:xfrm>
      </p:grpSpPr>
      <p:sp>
        <p:nvSpPr>
          <p:cNvPr id="298" name="Google Shape;298;g18f04a0e3c1_0_64"/>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5</a:t>
            </a:fld>
            <a:endParaRPr/>
          </a:p>
        </p:txBody>
      </p:sp>
      <p:sp>
        <p:nvSpPr>
          <p:cNvPr id="299" name="Google Shape;299;g18f04a0e3c1_0_64"/>
          <p:cNvSpPr txBox="1"/>
          <p:nvPr/>
        </p:nvSpPr>
        <p:spPr>
          <a:xfrm>
            <a:off x="939975" y="1544400"/>
            <a:ext cx="2167500" cy="15699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400"/>
              <a:buFont typeface="Arial"/>
              <a:buNone/>
            </a:pPr>
            <a:r>
              <a:rPr lang="en-CA" sz="3000" b="1">
                <a:solidFill>
                  <a:schemeClr val="dk1"/>
                </a:solidFill>
              </a:rPr>
              <a:t>The Referral Process</a:t>
            </a:r>
            <a:endParaRPr sz="3000" i="0" u="none" strike="noStrike" cap="none">
              <a:solidFill>
                <a:srgbClr val="000000"/>
              </a:solidFill>
            </a:endParaRPr>
          </a:p>
        </p:txBody>
      </p:sp>
      <p:pic>
        <p:nvPicPr>
          <p:cNvPr id="300" name="Google Shape;300;g18f04a0e3c1_0_64"/>
          <p:cNvPicPr preferRelativeResize="0"/>
          <p:nvPr/>
        </p:nvPicPr>
        <p:blipFill>
          <a:blip r:embed="rId3">
            <a:alphaModFix/>
          </a:blip>
          <a:stretch>
            <a:fillRect/>
          </a:stretch>
        </p:blipFill>
        <p:spPr>
          <a:xfrm>
            <a:off x="3470845" y="2800"/>
            <a:ext cx="4982380" cy="4601999"/>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305"/>
        <p:cNvGrpSpPr/>
        <p:nvPr/>
      </p:nvGrpSpPr>
      <p:grpSpPr>
        <a:xfrm>
          <a:off x="0" y="0"/>
          <a:ext cx="0" cy="0"/>
          <a:chOff x="0" y="0"/>
          <a:chExt cx="0" cy="0"/>
        </a:xfrm>
      </p:grpSpPr>
      <p:sp>
        <p:nvSpPr>
          <p:cNvPr id="306" name="Google Shape;306;g2ce5eb301f8_0_0"/>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ILP - Individual Learning Plan</a:t>
            </a:r>
            <a:endParaRPr sz="3000" b="1">
              <a:latin typeface="Arial"/>
              <a:ea typeface="Arial"/>
              <a:cs typeface="Arial"/>
              <a:sym typeface="Arial"/>
            </a:endParaRPr>
          </a:p>
        </p:txBody>
      </p:sp>
      <p:sp>
        <p:nvSpPr>
          <p:cNvPr id="307" name="Google Shape;307;g2ce5eb301f8_0_0"/>
          <p:cNvSpPr txBox="1">
            <a:spLocks noGrp="1"/>
          </p:cNvSpPr>
          <p:nvPr>
            <p:ph type="body" idx="1"/>
          </p:nvPr>
        </p:nvSpPr>
        <p:spPr>
          <a:xfrm>
            <a:off x="2662125" y="1281800"/>
            <a:ext cx="6301200" cy="3531000"/>
          </a:xfrm>
          <a:prstGeom prst="rect">
            <a:avLst/>
          </a:prstGeom>
          <a:noFill/>
          <a:ln>
            <a:noFill/>
          </a:ln>
        </p:spPr>
        <p:txBody>
          <a:bodyPr spcFirstLastPara="1" wrap="square" lIns="91425" tIns="91425" rIns="91425" bIns="91425" anchor="t" anchorCtr="0">
            <a:noAutofit/>
          </a:bodyPr>
          <a:lstStyle/>
          <a:p>
            <a:pPr marL="457200" lvl="0" indent="-368300" algn="l" rtl="0">
              <a:spcBef>
                <a:spcPts val="0"/>
              </a:spcBef>
              <a:spcAft>
                <a:spcPts val="0"/>
              </a:spcAft>
              <a:buSzPts val="2200"/>
              <a:buFont typeface="Arial"/>
              <a:buChar char="•"/>
            </a:pPr>
            <a:r>
              <a:rPr lang="en-CA" sz="2200">
                <a:latin typeface="Arial"/>
                <a:ea typeface="Arial"/>
                <a:cs typeface="Arial"/>
                <a:sym typeface="Arial"/>
              </a:rPr>
              <a:t>The first step in supporting students who may not be meeting their achievement, and/or social/emotional goals</a:t>
            </a:r>
            <a:endParaRPr sz="2200">
              <a:latin typeface="Arial"/>
              <a:ea typeface="Arial"/>
              <a:cs typeface="Arial"/>
              <a:sym typeface="Arial"/>
            </a:endParaRPr>
          </a:p>
          <a:p>
            <a:pPr marL="457200" lvl="0" indent="0" algn="l" rtl="0">
              <a:spcBef>
                <a:spcPts val="0"/>
              </a:spcBef>
              <a:spcAft>
                <a:spcPts val="0"/>
              </a:spcAft>
              <a:buNone/>
            </a:pPr>
            <a:endParaRPr sz="1200">
              <a:latin typeface="Arial"/>
              <a:ea typeface="Arial"/>
              <a:cs typeface="Arial"/>
              <a:sym typeface="Arial"/>
            </a:endParaRPr>
          </a:p>
          <a:p>
            <a:pPr marL="457200" lvl="0" indent="-368300" algn="l" rtl="0">
              <a:spcBef>
                <a:spcPts val="0"/>
              </a:spcBef>
              <a:spcAft>
                <a:spcPts val="0"/>
              </a:spcAft>
              <a:buSzPts val="2200"/>
              <a:buFont typeface="Arial"/>
              <a:buChar char="•"/>
            </a:pPr>
            <a:r>
              <a:rPr lang="en-CA" sz="2200">
                <a:latin typeface="Arial"/>
                <a:ea typeface="Arial"/>
                <a:cs typeface="Arial"/>
                <a:sym typeface="Arial"/>
              </a:rPr>
              <a:t>A tool for school to track and monitor assessments, instructional strategies, interventions, and follow-up strategies to address the needs of the student</a:t>
            </a:r>
            <a:endParaRPr sz="2200">
              <a:latin typeface="Arial"/>
              <a:ea typeface="Arial"/>
              <a:cs typeface="Arial"/>
              <a:sym typeface="Arial"/>
            </a:endParaRPr>
          </a:p>
          <a:p>
            <a:pPr marL="457200" lvl="0" indent="0" algn="l" rtl="0">
              <a:spcBef>
                <a:spcPts val="0"/>
              </a:spcBef>
              <a:spcAft>
                <a:spcPts val="0"/>
              </a:spcAft>
              <a:buNone/>
            </a:pPr>
            <a:endParaRPr sz="1200">
              <a:latin typeface="Arial"/>
              <a:ea typeface="Arial"/>
              <a:cs typeface="Arial"/>
              <a:sym typeface="Arial"/>
            </a:endParaRPr>
          </a:p>
          <a:p>
            <a:pPr marL="457200" lvl="0" indent="-368300" algn="l" rtl="0">
              <a:spcBef>
                <a:spcPts val="0"/>
              </a:spcBef>
              <a:spcAft>
                <a:spcPts val="0"/>
              </a:spcAft>
              <a:buSzPts val="2200"/>
              <a:buFont typeface="Arial"/>
              <a:buChar char="•"/>
            </a:pPr>
            <a:r>
              <a:rPr lang="en-CA" sz="2200">
                <a:latin typeface="Arial"/>
                <a:ea typeface="Arial"/>
                <a:cs typeface="Arial"/>
                <a:sym typeface="Arial"/>
              </a:rPr>
              <a:t>Involves parents/guardians/caregivers and the student (as appropriate)</a:t>
            </a:r>
            <a:endParaRPr sz="2200">
              <a:latin typeface="Arial"/>
              <a:ea typeface="Arial"/>
              <a:cs typeface="Arial"/>
              <a:sym typeface="Arial"/>
            </a:endParaRPr>
          </a:p>
          <a:p>
            <a:pPr marL="457200" lvl="0" indent="0" algn="l" rtl="0">
              <a:spcBef>
                <a:spcPts val="0"/>
              </a:spcBef>
              <a:spcAft>
                <a:spcPts val="0"/>
              </a:spcAft>
              <a:buNone/>
            </a:pPr>
            <a:endParaRPr sz="2150">
              <a:latin typeface="Arial"/>
              <a:ea typeface="Arial"/>
              <a:cs typeface="Arial"/>
              <a:sym typeface="Arial"/>
            </a:endParaRPr>
          </a:p>
        </p:txBody>
      </p:sp>
      <p:sp>
        <p:nvSpPr>
          <p:cNvPr id="308" name="Google Shape;308;g2ce5eb301f8_0_0"/>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6</a:t>
            </a:fld>
            <a:endParaRPr/>
          </a:p>
        </p:txBody>
      </p:sp>
      <p:sp>
        <p:nvSpPr>
          <p:cNvPr id="309" name="Google Shape;309;g2ce5eb301f8_0_0"/>
          <p:cNvSpPr txBox="1"/>
          <p:nvPr/>
        </p:nvSpPr>
        <p:spPr>
          <a:xfrm>
            <a:off x="91575" y="1632825"/>
            <a:ext cx="2709000" cy="2595000"/>
          </a:xfrm>
          <a:prstGeom prst="rect">
            <a:avLst/>
          </a:prstGeom>
          <a:noFill/>
          <a:ln w="38100" cap="flat" cmpd="sng">
            <a:solidFill>
              <a:srgbClr val="72C267"/>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CA" b="1">
                <a:solidFill>
                  <a:srgbClr val="72C267"/>
                </a:solidFill>
              </a:rPr>
              <a:t>(ILP)</a:t>
            </a:r>
            <a:endParaRPr b="1">
              <a:solidFill>
                <a:srgbClr val="72C267"/>
              </a:solidFill>
            </a:endParaRPr>
          </a:p>
          <a:p>
            <a:pPr marL="0" lvl="0" indent="0" algn="ctr" rtl="0">
              <a:spcBef>
                <a:spcPts val="0"/>
              </a:spcBef>
              <a:spcAft>
                <a:spcPts val="0"/>
              </a:spcAft>
              <a:buNone/>
            </a:pPr>
            <a:endParaRPr b="1">
              <a:solidFill>
                <a:srgbClr val="72C267"/>
              </a:solidFill>
            </a:endParaRPr>
          </a:p>
          <a:p>
            <a:pPr marL="0" lvl="0" indent="0" algn="ctr" rtl="0">
              <a:spcBef>
                <a:spcPts val="0"/>
              </a:spcBef>
              <a:spcAft>
                <a:spcPts val="0"/>
              </a:spcAft>
              <a:buNone/>
            </a:pPr>
            <a:r>
              <a:rPr lang="en-CA" sz="1500">
                <a:solidFill>
                  <a:schemeClr val="dk1"/>
                </a:solidFill>
              </a:rPr>
              <a:t>Supports ongoing </a:t>
            </a:r>
            <a:endParaRPr sz="1500">
              <a:solidFill>
                <a:schemeClr val="dk1"/>
              </a:solidFill>
            </a:endParaRPr>
          </a:p>
          <a:p>
            <a:pPr marL="0" lvl="0" indent="0" algn="ctr" rtl="0">
              <a:spcBef>
                <a:spcPts val="0"/>
              </a:spcBef>
              <a:spcAft>
                <a:spcPts val="0"/>
              </a:spcAft>
              <a:buNone/>
            </a:pPr>
            <a:r>
              <a:rPr lang="en-CA" sz="1500">
                <a:solidFill>
                  <a:schemeClr val="dk1"/>
                </a:solidFill>
              </a:rPr>
              <a:t>strategies, assessments </a:t>
            </a:r>
            <a:endParaRPr sz="1500">
              <a:solidFill>
                <a:schemeClr val="dk1"/>
              </a:solidFill>
            </a:endParaRPr>
          </a:p>
          <a:p>
            <a:pPr marL="0" lvl="0" indent="0" algn="ctr" rtl="0">
              <a:spcBef>
                <a:spcPts val="0"/>
              </a:spcBef>
              <a:spcAft>
                <a:spcPts val="0"/>
              </a:spcAft>
              <a:buNone/>
            </a:pPr>
            <a:r>
              <a:rPr lang="en-CA" sz="1500">
                <a:solidFill>
                  <a:schemeClr val="dk1"/>
                </a:solidFill>
              </a:rPr>
              <a:t>and instructional practice </a:t>
            </a:r>
            <a:endParaRPr sz="1500">
              <a:solidFill>
                <a:schemeClr val="dk1"/>
              </a:solidFill>
            </a:endParaRPr>
          </a:p>
          <a:p>
            <a:pPr marL="0" lvl="0" indent="0" algn="ctr" rtl="0">
              <a:spcBef>
                <a:spcPts val="0"/>
              </a:spcBef>
              <a:spcAft>
                <a:spcPts val="0"/>
              </a:spcAft>
              <a:buNone/>
            </a:pPr>
            <a:r>
              <a:rPr lang="en-CA" sz="1500">
                <a:solidFill>
                  <a:schemeClr val="dk1"/>
                </a:solidFill>
              </a:rPr>
              <a:t>in the areas of strengths, needs, interventions, recommendations, outcomes and follow-up to address needs of the student</a:t>
            </a:r>
            <a:endParaRPr sz="1500">
              <a:solidFill>
                <a:schemeClr val="dk1"/>
              </a:solidFill>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314"/>
        <p:cNvGrpSpPr/>
        <p:nvPr/>
      </p:nvGrpSpPr>
      <p:grpSpPr>
        <a:xfrm>
          <a:off x="0" y="0"/>
          <a:ext cx="0" cy="0"/>
          <a:chOff x="0" y="0"/>
          <a:chExt cx="0" cy="0"/>
        </a:xfrm>
      </p:grpSpPr>
      <p:sp>
        <p:nvSpPr>
          <p:cNvPr id="315" name="Google Shape;315;g2ce5eb301f8_0_35"/>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ILP - Individual Learning Plan</a:t>
            </a:r>
            <a:endParaRPr sz="3000" b="1">
              <a:latin typeface="Arial"/>
              <a:ea typeface="Arial"/>
              <a:cs typeface="Arial"/>
              <a:sym typeface="Arial"/>
            </a:endParaRPr>
          </a:p>
        </p:txBody>
      </p:sp>
      <p:sp>
        <p:nvSpPr>
          <p:cNvPr id="316" name="Google Shape;316;g2ce5eb301f8_0_35"/>
          <p:cNvSpPr txBox="1">
            <a:spLocks noGrp="1"/>
          </p:cNvSpPr>
          <p:nvPr>
            <p:ph type="body" idx="1"/>
          </p:nvPr>
        </p:nvSpPr>
        <p:spPr>
          <a:xfrm>
            <a:off x="311700" y="1281800"/>
            <a:ext cx="8520600" cy="3531000"/>
          </a:xfrm>
          <a:prstGeom prst="rect">
            <a:avLst/>
          </a:prstGeom>
          <a:noFill/>
          <a:ln>
            <a:noFill/>
          </a:ln>
        </p:spPr>
        <p:txBody>
          <a:bodyPr spcFirstLastPara="1" wrap="square" lIns="91425" tIns="91425" rIns="91425" bIns="91425" anchor="t" anchorCtr="0">
            <a:noAutofit/>
          </a:bodyPr>
          <a:lstStyle/>
          <a:p>
            <a:pPr marL="457200" lvl="0" indent="-368300" algn="l" rtl="0">
              <a:spcBef>
                <a:spcPts val="0"/>
              </a:spcBef>
              <a:spcAft>
                <a:spcPts val="0"/>
              </a:spcAft>
              <a:buSzPts val="2200"/>
              <a:buFont typeface="Arial"/>
              <a:buChar char="•"/>
            </a:pPr>
            <a:r>
              <a:rPr lang="en-CA" sz="2200">
                <a:latin typeface="Arial"/>
                <a:ea typeface="Arial"/>
                <a:cs typeface="Arial"/>
                <a:sym typeface="Arial"/>
              </a:rPr>
              <a:t>Implemented and assessed for 6-8 weeks to determine next steps and adjusted to meet student learning needs</a:t>
            </a:r>
            <a:endParaRPr sz="2200">
              <a:latin typeface="Arial"/>
              <a:ea typeface="Arial"/>
              <a:cs typeface="Arial"/>
              <a:sym typeface="Arial"/>
            </a:endParaRPr>
          </a:p>
          <a:p>
            <a:pPr marL="457200" lvl="0" indent="0" algn="l" rtl="0">
              <a:spcBef>
                <a:spcPts val="0"/>
              </a:spcBef>
              <a:spcAft>
                <a:spcPts val="0"/>
              </a:spcAft>
              <a:buNone/>
            </a:pPr>
            <a:endParaRPr sz="1200">
              <a:latin typeface="Arial"/>
              <a:ea typeface="Arial"/>
              <a:cs typeface="Arial"/>
              <a:sym typeface="Arial"/>
            </a:endParaRPr>
          </a:p>
          <a:p>
            <a:pPr marL="457200" lvl="0" indent="-368300" algn="l" rtl="0">
              <a:spcBef>
                <a:spcPts val="0"/>
              </a:spcBef>
              <a:spcAft>
                <a:spcPts val="0"/>
              </a:spcAft>
              <a:buSzPts val="2200"/>
              <a:buFont typeface="Arial"/>
              <a:buChar char="•"/>
            </a:pPr>
            <a:r>
              <a:rPr lang="en-CA" sz="2200">
                <a:latin typeface="Arial"/>
                <a:ea typeface="Arial"/>
                <a:cs typeface="Arial"/>
                <a:sym typeface="Arial"/>
              </a:rPr>
              <a:t>If the planned interventions are successful in supporting the student to meet their learning needs, those interventions will continue</a:t>
            </a:r>
            <a:endParaRPr sz="2200">
              <a:latin typeface="Arial"/>
              <a:ea typeface="Arial"/>
              <a:cs typeface="Arial"/>
              <a:sym typeface="Arial"/>
            </a:endParaRPr>
          </a:p>
          <a:p>
            <a:pPr marL="457200" lvl="0" indent="0" algn="l" rtl="0">
              <a:spcBef>
                <a:spcPts val="0"/>
              </a:spcBef>
              <a:spcAft>
                <a:spcPts val="0"/>
              </a:spcAft>
              <a:buNone/>
            </a:pPr>
            <a:endParaRPr sz="1200">
              <a:latin typeface="Arial"/>
              <a:ea typeface="Arial"/>
              <a:cs typeface="Arial"/>
              <a:sym typeface="Arial"/>
            </a:endParaRPr>
          </a:p>
          <a:p>
            <a:pPr marL="457200" lvl="0" indent="-368300" algn="l" rtl="0">
              <a:spcBef>
                <a:spcPts val="0"/>
              </a:spcBef>
              <a:spcAft>
                <a:spcPts val="0"/>
              </a:spcAft>
              <a:buSzPts val="2200"/>
              <a:buFont typeface="Arial"/>
              <a:buChar char="•"/>
            </a:pPr>
            <a:r>
              <a:rPr lang="en-CA" sz="2200">
                <a:latin typeface="Arial"/>
                <a:ea typeface="Arial"/>
                <a:cs typeface="Arial"/>
                <a:sym typeface="Arial"/>
              </a:rPr>
              <a:t>If the planned interventions are not successful, the teacher(s) will bring the student to IST where further interventions may be recommended (4-6 weeks) or where a recommendation may be made to proceed to to SST</a:t>
            </a:r>
            <a:endParaRPr sz="2200">
              <a:latin typeface="Arial"/>
              <a:ea typeface="Arial"/>
              <a:cs typeface="Arial"/>
              <a:sym typeface="Arial"/>
            </a:endParaRPr>
          </a:p>
          <a:p>
            <a:pPr marL="457200" lvl="0" indent="0" algn="l" rtl="0">
              <a:spcBef>
                <a:spcPts val="1000"/>
              </a:spcBef>
              <a:spcAft>
                <a:spcPts val="0"/>
              </a:spcAft>
              <a:buNone/>
            </a:pPr>
            <a:endParaRPr sz="2200">
              <a:latin typeface="Arial"/>
              <a:ea typeface="Arial"/>
              <a:cs typeface="Arial"/>
              <a:sym typeface="Arial"/>
            </a:endParaRPr>
          </a:p>
        </p:txBody>
      </p:sp>
      <p:sp>
        <p:nvSpPr>
          <p:cNvPr id="317" name="Google Shape;317;g2ce5eb301f8_0_35"/>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7</a:t>
            </a:fld>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322"/>
        <p:cNvGrpSpPr/>
        <p:nvPr/>
      </p:nvGrpSpPr>
      <p:grpSpPr>
        <a:xfrm>
          <a:off x="0" y="0"/>
          <a:ext cx="0" cy="0"/>
          <a:chOff x="0" y="0"/>
          <a:chExt cx="0" cy="0"/>
        </a:xfrm>
      </p:grpSpPr>
      <p:sp>
        <p:nvSpPr>
          <p:cNvPr id="323" name="Google Shape;323;g2ce5eb301f8_0_21"/>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IST - In School Support Team</a:t>
            </a:r>
            <a:endParaRPr sz="3000" b="1">
              <a:latin typeface="Arial"/>
              <a:ea typeface="Arial"/>
              <a:cs typeface="Arial"/>
              <a:sym typeface="Arial"/>
            </a:endParaRPr>
          </a:p>
        </p:txBody>
      </p:sp>
      <p:sp>
        <p:nvSpPr>
          <p:cNvPr id="324" name="Google Shape;324;g2ce5eb301f8_0_21"/>
          <p:cNvSpPr txBox="1">
            <a:spLocks noGrp="1"/>
          </p:cNvSpPr>
          <p:nvPr>
            <p:ph type="body" idx="1"/>
          </p:nvPr>
        </p:nvSpPr>
        <p:spPr>
          <a:xfrm>
            <a:off x="3135600" y="1281800"/>
            <a:ext cx="5840100" cy="3356100"/>
          </a:xfrm>
          <a:prstGeom prst="rect">
            <a:avLst/>
          </a:prstGeom>
          <a:noFill/>
          <a:ln>
            <a:noFill/>
          </a:ln>
        </p:spPr>
        <p:txBody>
          <a:bodyPr spcFirstLastPara="1" wrap="square" lIns="91425" tIns="91425" rIns="91425" bIns="91425" anchor="t" anchorCtr="0">
            <a:noAutofit/>
          </a:bodyPr>
          <a:lstStyle/>
          <a:p>
            <a:pPr marL="457200" lvl="0" indent="-365125" algn="l" rtl="0">
              <a:spcBef>
                <a:spcPts val="0"/>
              </a:spcBef>
              <a:spcAft>
                <a:spcPts val="0"/>
              </a:spcAft>
              <a:buSzPts val="2150"/>
              <a:buChar char="●"/>
            </a:pPr>
            <a:r>
              <a:rPr lang="en-CA" sz="2150">
                <a:latin typeface="Arial"/>
                <a:ea typeface="Arial"/>
                <a:cs typeface="Arial"/>
                <a:sym typeface="Arial"/>
              </a:rPr>
              <a:t>Parents/guardians/caregivers should be informed of the meeting - permission is not required</a:t>
            </a:r>
            <a:endParaRPr sz="2150">
              <a:latin typeface="Arial"/>
              <a:ea typeface="Arial"/>
              <a:cs typeface="Arial"/>
              <a:sym typeface="Arial"/>
            </a:endParaRPr>
          </a:p>
          <a:p>
            <a:pPr marL="0" lvl="0" indent="0" algn="l" rtl="0">
              <a:spcBef>
                <a:spcPts val="0"/>
              </a:spcBef>
              <a:spcAft>
                <a:spcPts val="0"/>
              </a:spcAft>
              <a:buNone/>
            </a:pPr>
            <a:endParaRPr sz="1150">
              <a:latin typeface="Arial"/>
              <a:ea typeface="Arial"/>
              <a:cs typeface="Arial"/>
              <a:sym typeface="Arial"/>
            </a:endParaRPr>
          </a:p>
          <a:p>
            <a:pPr marL="457200" lvl="0" indent="-365125" algn="l" rtl="0">
              <a:spcBef>
                <a:spcPts val="0"/>
              </a:spcBef>
              <a:spcAft>
                <a:spcPts val="0"/>
              </a:spcAft>
              <a:buSzPts val="2150"/>
              <a:buChar char="●"/>
            </a:pPr>
            <a:r>
              <a:rPr lang="en-CA" sz="2150">
                <a:latin typeface="Arial"/>
                <a:ea typeface="Arial"/>
                <a:cs typeface="Arial"/>
                <a:sym typeface="Arial"/>
              </a:rPr>
              <a:t>The recommendations from the IST meeting should be communicated</a:t>
            </a:r>
            <a:endParaRPr sz="2150">
              <a:latin typeface="Arial"/>
              <a:ea typeface="Arial"/>
              <a:cs typeface="Arial"/>
              <a:sym typeface="Arial"/>
            </a:endParaRPr>
          </a:p>
          <a:p>
            <a:pPr marL="0" lvl="0" indent="0" algn="l" rtl="0">
              <a:spcBef>
                <a:spcPts val="0"/>
              </a:spcBef>
              <a:spcAft>
                <a:spcPts val="0"/>
              </a:spcAft>
              <a:buNone/>
            </a:pPr>
            <a:endParaRPr sz="1150">
              <a:latin typeface="Arial"/>
              <a:ea typeface="Arial"/>
              <a:cs typeface="Arial"/>
              <a:sym typeface="Arial"/>
            </a:endParaRPr>
          </a:p>
          <a:p>
            <a:pPr marL="457200" lvl="0" indent="-365125" algn="l" rtl="0">
              <a:spcBef>
                <a:spcPts val="0"/>
              </a:spcBef>
              <a:spcAft>
                <a:spcPts val="0"/>
              </a:spcAft>
              <a:buSzPts val="2150"/>
              <a:buChar char="●"/>
            </a:pPr>
            <a:r>
              <a:rPr lang="en-CA" sz="2150">
                <a:latin typeface="Arial"/>
                <a:ea typeface="Arial"/>
                <a:cs typeface="Arial"/>
                <a:sym typeface="Arial"/>
              </a:rPr>
              <a:t>In some cases, the student is referred to the SST process</a:t>
            </a:r>
            <a:endParaRPr sz="1700" b="1">
              <a:latin typeface="Arial"/>
              <a:ea typeface="Arial"/>
              <a:cs typeface="Arial"/>
              <a:sym typeface="Arial"/>
            </a:endParaRPr>
          </a:p>
        </p:txBody>
      </p:sp>
      <p:sp>
        <p:nvSpPr>
          <p:cNvPr id="325" name="Google Shape;325;g2ce5eb301f8_0_21"/>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8</a:t>
            </a:fld>
            <a:endParaRPr/>
          </a:p>
        </p:txBody>
      </p:sp>
      <p:sp>
        <p:nvSpPr>
          <p:cNvPr id="326" name="Google Shape;326;g2ce5eb301f8_0_21"/>
          <p:cNvSpPr txBox="1"/>
          <p:nvPr/>
        </p:nvSpPr>
        <p:spPr>
          <a:xfrm>
            <a:off x="91575" y="1632825"/>
            <a:ext cx="2709000" cy="2595000"/>
          </a:xfrm>
          <a:prstGeom prst="rect">
            <a:avLst/>
          </a:prstGeom>
          <a:noFill/>
          <a:ln w="38100" cap="flat" cmpd="sng">
            <a:solidFill>
              <a:srgbClr val="3B60AF"/>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CA" b="1">
                <a:solidFill>
                  <a:srgbClr val="3B60AC"/>
                </a:solidFill>
              </a:rPr>
              <a:t>(IST)</a:t>
            </a:r>
            <a:endParaRPr b="1">
              <a:solidFill>
                <a:srgbClr val="3B60AC"/>
              </a:solidFill>
            </a:endParaRPr>
          </a:p>
          <a:p>
            <a:pPr marL="0" lvl="0" indent="0" algn="ctr" rtl="0">
              <a:spcBef>
                <a:spcPts val="0"/>
              </a:spcBef>
              <a:spcAft>
                <a:spcPts val="0"/>
              </a:spcAft>
              <a:buNone/>
            </a:pPr>
            <a:endParaRPr b="1">
              <a:solidFill>
                <a:srgbClr val="72C267"/>
              </a:solidFill>
            </a:endParaRPr>
          </a:p>
          <a:p>
            <a:pPr marL="0" lvl="0" indent="0" algn="ctr" rtl="0">
              <a:spcBef>
                <a:spcPts val="0"/>
              </a:spcBef>
              <a:spcAft>
                <a:spcPts val="0"/>
              </a:spcAft>
              <a:buNone/>
            </a:pPr>
            <a:r>
              <a:rPr lang="en-CA" sz="1500">
                <a:solidFill>
                  <a:schemeClr val="dk1"/>
                </a:solidFill>
              </a:rPr>
              <a:t>Collaborative school team </a:t>
            </a:r>
            <a:endParaRPr sz="1500">
              <a:solidFill>
                <a:schemeClr val="dk1"/>
              </a:solidFill>
            </a:endParaRPr>
          </a:p>
          <a:p>
            <a:pPr marL="0" lvl="0" indent="0" algn="ctr" rtl="0">
              <a:spcBef>
                <a:spcPts val="0"/>
              </a:spcBef>
              <a:spcAft>
                <a:spcPts val="0"/>
              </a:spcAft>
              <a:buNone/>
            </a:pPr>
            <a:r>
              <a:rPr lang="en-CA" sz="1500">
                <a:solidFill>
                  <a:schemeClr val="dk1"/>
                </a:solidFill>
              </a:rPr>
              <a:t>Including the Principal, Special Education Teacher</a:t>
            </a:r>
            <a:endParaRPr sz="1500">
              <a:solidFill>
                <a:schemeClr val="dk1"/>
              </a:solidFill>
            </a:endParaRPr>
          </a:p>
          <a:p>
            <a:pPr marL="0" lvl="0" indent="0" algn="ctr" rtl="0">
              <a:spcBef>
                <a:spcPts val="0"/>
              </a:spcBef>
              <a:spcAft>
                <a:spcPts val="0"/>
              </a:spcAft>
              <a:buNone/>
            </a:pPr>
            <a:r>
              <a:rPr lang="en-CA" sz="1500">
                <a:solidFill>
                  <a:schemeClr val="dk1"/>
                </a:solidFill>
              </a:rPr>
              <a:t>and classroom teacher to</a:t>
            </a:r>
            <a:endParaRPr sz="1500">
              <a:solidFill>
                <a:schemeClr val="dk1"/>
              </a:solidFill>
            </a:endParaRPr>
          </a:p>
          <a:p>
            <a:pPr marL="0" lvl="0" indent="0" algn="ctr" rtl="0">
              <a:spcBef>
                <a:spcPts val="0"/>
              </a:spcBef>
              <a:spcAft>
                <a:spcPts val="0"/>
              </a:spcAft>
              <a:buNone/>
            </a:pPr>
            <a:r>
              <a:rPr lang="en-CA" sz="1500">
                <a:solidFill>
                  <a:schemeClr val="dk1"/>
                </a:solidFill>
              </a:rPr>
              <a:t>coordinate efforts and share information to help the</a:t>
            </a:r>
            <a:endParaRPr sz="1500">
              <a:solidFill>
                <a:schemeClr val="dk1"/>
              </a:solidFill>
            </a:endParaRPr>
          </a:p>
          <a:p>
            <a:pPr marL="0" lvl="0" indent="0" algn="ctr" rtl="0">
              <a:spcBef>
                <a:spcPts val="0"/>
              </a:spcBef>
              <a:spcAft>
                <a:spcPts val="0"/>
              </a:spcAft>
              <a:buNone/>
            </a:pPr>
            <a:r>
              <a:rPr lang="en-CA" sz="1500">
                <a:solidFill>
                  <a:schemeClr val="dk1"/>
                </a:solidFill>
              </a:rPr>
              <a:t>Student to be successful </a:t>
            </a:r>
            <a:endParaRPr sz="1500">
              <a:solidFill>
                <a:schemeClr val="dk1"/>
              </a:solidFill>
            </a:endParaRPr>
          </a:p>
          <a:p>
            <a:pPr marL="0" lvl="0" indent="0" algn="ctr" rtl="0">
              <a:spcBef>
                <a:spcPts val="0"/>
              </a:spcBef>
              <a:spcAft>
                <a:spcPts val="0"/>
              </a:spcAft>
              <a:buNone/>
            </a:pPr>
            <a:r>
              <a:rPr lang="en-CA" sz="1500">
                <a:solidFill>
                  <a:schemeClr val="dk1"/>
                </a:solidFill>
              </a:rPr>
              <a:t>or to reach their potential</a:t>
            </a:r>
            <a:endParaRPr sz="1500">
              <a:solidFill>
                <a:schemeClr val="dk1"/>
              </a:solidFill>
            </a:endParaRPr>
          </a:p>
          <a:p>
            <a:pPr marL="0" lvl="0" indent="0" algn="ctr" rtl="0">
              <a:spcBef>
                <a:spcPts val="0"/>
              </a:spcBef>
              <a:spcAft>
                <a:spcPts val="0"/>
              </a:spcAft>
              <a:buNone/>
            </a:pPr>
            <a:r>
              <a:rPr lang="en-CA" sz="1500">
                <a:solidFill>
                  <a:schemeClr val="dk1"/>
                </a:solidFill>
              </a:rPr>
              <a:t>for achievement.</a:t>
            </a:r>
            <a:endParaRPr sz="1500">
              <a:solidFill>
                <a:schemeClr val="dk1"/>
              </a:solidFill>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331"/>
        <p:cNvGrpSpPr/>
        <p:nvPr/>
      </p:nvGrpSpPr>
      <p:grpSpPr>
        <a:xfrm>
          <a:off x="0" y="0"/>
          <a:ext cx="0" cy="0"/>
          <a:chOff x="0" y="0"/>
          <a:chExt cx="0" cy="0"/>
        </a:xfrm>
      </p:grpSpPr>
      <p:sp>
        <p:nvSpPr>
          <p:cNvPr id="332" name="Google Shape;332;g2ce5eb301f8_0_7"/>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SST - School Support Team</a:t>
            </a:r>
            <a:endParaRPr sz="3000" b="1">
              <a:latin typeface="Arial"/>
              <a:ea typeface="Arial"/>
              <a:cs typeface="Arial"/>
              <a:sym typeface="Arial"/>
            </a:endParaRPr>
          </a:p>
        </p:txBody>
      </p:sp>
      <p:sp>
        <p:nvSpPr>
          <p:cNvPr id="333" name="Google Shape;333;g2ce5eb301f8_0_7"/>
          <p:cNvSpPr txBox="1">
            <a:spLocks noGrp="1"/>
          </p:cNvSpPr>
          <p:nvPr>
            <p:ph type="body" idx="1"/>
          </p:nvPr>
        </p:nvSpPr>
        <p:spPr>
          <a:xfrm>
            <a:off x="3204375" y="1198100"/>
            <a:ext cx="5834700" cy="34398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endParaRPr sz="750">
              <a:latin typeface="Arial"/>
              <a:ea typeface="Arial"/>
              <a:cs typeface="Arial"/>
              <a:sym typeface="Arial"/>
            </a:endParaRPr>
          </a:p>
          <a:p>
            <a:pPr marL="457200" lvl="0" indent="-361950" algn="l" rtl="0">
              <a:spcBef>
                <a:spcPts val="0"/>
              </a:spcBef>
              <a:spcAft>
                <a:spcPts val="0"/>
              </a:spcAft>
              <a:buSzPts val="2100"/>
              <a:buChar char="●"/>
            </a:pPr>
            <a:r>
              <a:rPr lang="en-CA" sz="2100">
                <a:latin typeface="Arial"/>
                <a:ea typeface="Arial"/>
                <a:cs typeface="Arial"/>
                <a:sym typeface="Arial"/>
              </a:rPr>
              <a:t>Parent/guardian/caregiver attendance is not mandatory, but recommended. If not in attendance, they will be informed of any recommendations</a:t>
            </a:r>
            <a:endParaRPr sz="2100">
              <a:latin typeface="Arial"/>
              <a:ea typeface="Arial"/>
              <a:cs typeface="Arial"/>
              <a:sym typeface="Arial"/>
            </a:endParaRPr>
          </a:p>
          <a:p>
            <a:pPr marL="0" lvl="0" indent="0" algn="l" rtl="0">
              <a:spcBef>
                <a:spcPts val="0"/>
              </a:spcBef>
              <a:spcAft>
                <a:spcPts val="0"/>
              </a:spcAft>
              <a:buNone/>
            </a:pPr>
            <a:endParaRPr sz="750">
              <a:latin typeface="Arial"/>
              <a:ea typeface="Arial"/>
              <a:cs typeface="Arial"/>
              <a:sym typeface="Arial"/>
            </a:endParaRPr>
          </a:p>
          <a:p>
            <a:pPr marL="457200" lvl="0" indent="-361950" algn="l" rtl="0">
              <a:spcBef>
                <a:spcPts val="0"/>
              </a:spcBef>
              <a:spcAft>
                <a:spcPts val="0"/>
              </a:spcAft>
              <a:buSzPts val="2100"/>
              <a:buChar char="●"/>
            </a:pPr>
            <a:r>
              <a:rPr lang="en-CA" sz="2100">
                <a:latin typeface="Arial"/>
                <a:ea typeface="Arial"/>
                <a:cs typeface="Arial"/>
                <a:sym typeface="Arial"/>
              </a:rPr>
              <a:t>Referrals for regional central support teams may be made</a:t>
            </a:r>
            <a:endParaRPr sz="2100">
              <a:latin typeface="Arial"/>
              <a:ea typeface="Arial"/>
              <a:cs typeface="Arial"/>
              <a:sym typeface="Arial"/>
            </a:endParaRPr>
          </a:p>
          <a:p>
            <a:pPr marL="0" lvl="0" indent="0" algn="l" rtl="0">
              <a:spcBef>
                <a:spcPts val="0"/>
              </a:spcBef>
              <a:spcAft>
                <a:spcPts val="0"/>
              </a:spcAft>
              <a:buNone/>
            </a:pPr>
            <a:endParaRPr sz="750">
              <a:latin typeface="Arial"/>
              <a:ea typeface="Arial"/>
              <a:cs typeface="Arial"/>
              <a:sym typeface="Arial"/>
            </a:endParaRPr>
          </a:p>
          <a:p>
            <a:pPr marL="457200" lvl="0" indent="-361950" algn="l" rtl="0">
              <a:spcBef>
                <a:spcPts val="0"/>
              </a:spcBef>
              <a:spcAft>
                <a:spcPts val="0"/>
              </a:spcAft>
              <a:buSzPts val="2100"/>
              <a:buChar char="●"/>
            </a:pPr>
            <a:r>
              <a:rPr lang="en-CA" sz="2100">
                <a:latin typeface="Arial"/>
                <a:ea typeface="Arial"/>
                <a:cs typeface="Arial"/>
                <a:sym typeface="Arial"/>
              </a:rPr>
              <a:t>The SST may recommend a referral to the Identification, Placement and Review Committee (IPRC)</a:t>
            </a:r>
            <a:endParaRPr sz="2100">
              <a:latin typeface="Arial"/>
              <a:ea typeface="Arial"/>
              <a:cs typeface="Arial"/>
              <a:sym typeface="Arial"/>
            </a:endParaRPr>
          </a:p>
          <a:p>
            <a:pPr marL="457200" lvl="0" indent="0" algn="l" rtl="0">
              <a:spcBef>
                <a:spcPts val="0"/>
              </a:spcBef>
              <a:spcAft>
                <a:spcPts val="0"/>
              </a:spcAft>
              <a:buNone/>
            </a:pPr>
            <a:endParaRPr sz="2150">
              <a:latin typeface="Arial"/>
              <a:ea typeface="Arial"/>
              <a:cs typeface="Arial"/>
              <a:sym typeface="Arial"/>
            </a:endParaRPr>
          </a:p>
        </p:txBody>
      </p:sp>
      <p:sp>
        <p:nvSpPr>
          <p:cNvPr id="334" name="Google Shape;334;g2ce5eb301f8_0_7"/>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9</a:t>
            </a:fld>
            <a:endParaRPr/>
          </a:p>
        </p:txBody>
      </p:sp>
      <p:sp>
        <p:nvSpPr>
          <p:cNvPr id="335" name="Google Shape;335;g2ce5eb301f8_0_7"/>
          <p:cNvSpPr txBox="1"/>
          <p:nvPr/>
        </p:nvSpPr>
        <p:spPr>
          <a:xfrm>
            <a:off x="91575" y="1632825"/>
            <a:ext cx="2709000" cy="2595000"/>
          </a:xfrm>
          <a:prstGeom prst="rect">
            <a:avLst/>
          </a:prstGeom>
          <a:noFill/>
          <a:ln w="38100" cap="flat" cmpd="sng">
            <a:solidFill>
              <a:srgbClr val="FCB713"/>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CA" b="1">
                <a:solidFill>
                  <a:srgbClr val="FFCC00"/>
                </a:solidFill>
              </a:rPr>
              <a:t>(SST)</a:t>
            </a:r>
            <a:endParaRPr b="1">
              <a:solidFill>
                <a:srgbClr val="FFCC00"/>
              </a:solidFill>
            </a:endParaRPr>
          </a:p>
          <a:p>
            <a:pPr marL="0" lvl="0" indent="0" algn="ctr" rtl="0">
              <a:spcBef>
                <a:spcPts val="0"/>
              </a:spcBef>
              <a:spcAft>
                <a:spcPts val="0"/>
              </a:spcAft>
              <a:buNone/>
            </a:pPr>
            <a:endParaRPr b="1">
              <a:solidFill>
                <a:srgbClr val="72C267"/>
              </a:solidFill>
            </a:endParaRPr>
          </a:p>
          <a:p>
            <a:pPr marL="0" lvl="0" indent="0" algn="ctr" rtl="0">
              <a:spcBef>
                <a:spcPts val="0"/>
              </a:spcBef>
              <a:spcAft>
                <a:spcPts val="0"/>
              </a:spcAft>
              <a:buNone/>
            </a:pPr>
            <a:r>
              <a:rPr lang="en-CA">
                <a:solidFill>
                  <a:schemeClr val="dk1"/>
                </a:solidFill>
              </a:rPr>
              <a:t>A broader team from Special Education, Psychology, Social Work, Attendance Counseling, Speech-Language Pathology, Occupational Therapy and Physiotherapy, parents/caregivers/students over 16 years of age, outside </a:t>
            </a:r>
            <a:r>
              <a:rPr lang="en-CA" sz="1300">
                <a:solidFill>
                  <a:schemeClr val="dk1"/>
                </a:solidFill>
              </a:rPr>
              <a:t>agencies and others as required.</a:t>
            </a:r>
            <a:endParaRPr sz="1300">
              <a:solidFill>
                <a:schemeClr val="dk1"/>
              </a:solidFill>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340"/>
        <p:cNvGrpSpPr/>
        <p:nvPr/>
      </p:nvGrpSpPr>
      <p:grpSpPr>
        <a:xfrm>
          <a:off x="0" y="0"/>
          <a:ext cx="0" cy="0"/>
          <a:chOff x="0" y="0"/>
          <a:chExt cx="0" cy="0"/>
        </a:xfrm>
      </p:grpSpPr>
      <p:sp>
        <p:nvSpPr>
          <p:cNvPr id="341" name="Google Shape;341;g2ce5eb301f8_0_42"/>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SST - School Support Team</a:t>
            </a:r>
            <a:endParaRPr sz="3000" b="1">
              <a:latin typeface="Arial"/>
              <a:ea typeface="Arial"/>
              <a:cs typeface="Arial"/>
              <a:sym typeface="Arial"/>
            </a:endParaRPr>
          </a:p>
        </p:txBody>
      </p:sp>
      <p:sp>
        <p:nvSpPr>
          <p:cNvPr id="342" name="Google Shape;342;g2ce5eb301f8_0_42"/>
          <p:cNvSpPr txBox="1">
            <a:spLocks noGrp="1"/>
          </p:cNvSpPr>
          <p:nvPr>
            <p:ph type="body" idx="1"/>
          </p:nvPr>
        </p:nvSpPr>
        <p:spPr>
          <a:xfrm>
            <a:off x="311700" y="1171326"/>
            <a:ext cx="8520600" cy="36657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CA" sz="2100">
                <a:latin typeface="Arial"/>
                <a:ea typeface="Arial"/>
                <a:cs typeface="Arial"/>
                <a:sym typeface="Arial"/>
              </a:rPr>
              <a:t> The </a:t>
            </a:r>
            <a:r>
              <a:rPr lang="en-CA" sz="2100" b="1">
                <a:latin typeface="Arial"/>
                <a:ea typeface="Arial"/>
                <a:cs typeface="Arial"/>
                <a:sym typeface="Arial"/>
              </a:rPr>
              <a:t>purpose of the SST </a:t>
            </a:r>
            <a:r>
              <a:rPr lang="en-CA" sz="2100">
                <a:latin typeface="Arial"/>
                <a:ea typeface="Arial"/>
                <a:cs typeface="Arial"/>
                <a:sym typeface="Arial"/>
              </a:rPr>
              <a:t>is to:</a:t>
            </a:r>
            <a:endParaRPr sz="2100">
              <a:latin typeface="Arial"/>
              <a:ea typeface="Arial"/>
              <a:cs typeface="Arial"/>
              <a:sym typeface="Arial"/>
            </a:endParaRPr>
          </a:p>
          <a:p>
            <a:pPr marL="901700" lvl="1" indent="-361950" algn="l" rtl="0">
              <a:spcBef>
                <a:spcPts val="0"/>
              </a:spcBef>
              <a:spcAft>
                <a:spcPts val="0"/>
              </a:spcAft>
              <a:buSzPts val="2100"/>
              <a:buChar char="○"/>
            </a:pPr>
            <a:r>
              <a:rPr lang="en-CA" sz="2100">
                <a:latin typeface="Arial"/>
                <a:ea typeface="Arial"/>
                <a:cs typeface="Arial"/>
                <a:sym typeface="Arial"/>
              </a:rPr>
              <a:t>Review and discuss strategies used to address student needs</a:t>
            </a:r>
            <a:endParaRPr sz="2100">
              <a:latin typeface="Arial"/>
              <a:ea typeface="Arial"/>
              <a:cs typeface="Arial"/>
              <a:sym typeface="Arial"/>
            </a:endParaRPr>
          </a:p>
          <a:p>
            <a:pPr marL="901700" lvl="1" indent="-361950" algn="l" rtl="0">
              <a:spcBef>
                <a:spcPts val="0"/>
              </a:spcBef>
              <a:spcAft>
                <a:spcPts val="0"/>
              </a:spcAft>
              <a:buSzPts val="2100"/>
              <a:buChar char="○"/>
            </a:pPr>
            <a:r>
              <a:rPr lang="en-CA" sz="2100">
                <a:latin typeface="Arial"/>
                <a:ea typeface="Arial"/>
                <a:cs typeface="Arial"/>
                <a:sym typeface="Arial"/>
              </a:rPr>
              <a:t>Work collaboratively to develop, monitor and evaluate action plans and strategies to help the student</a:t>
            </a:r>
            <a:endParaRPr sz="2100">
              <a:latin typeface="Arial"/>
              <a:ea typeface="Arial"/>
              <a:cs typeface="Arial"/>
              <a:sym typeface="Arial"/>
            </a:endParaRPr>
          </a:p>
          <a:p>
            <a:pPr marL="901700" lvl="1" indent="-361950" algn="l" rtl="0">
              <a:spcBef>
                <a:spcPts val="0"/>
              </a:spcBef>
              <a:spcAft>
                <a:spcPts val="0"/>
              </a:spcAft>
              <a:buSzPts val="2100"/>
              <a:buChar char="○"/>
            </a:pPr>
            <a:r>
              <a:rPr lang="en-CA" sz="2100">
                <a:latin typeface="Arial"/>
                <a:ea typeface="Arial"/>
                <a:cs typeface="Arial"/>
                <a:sym typeface="Arial"/>
              </a:rPr>
              <a:t>Offer </a:t>
            </a:r>
            <a:r>
              <a:rPr lang="en-CA" sz="2100" b="1" i="1">
                <a:latin typeface="Arial"/>
                <a:ea typeface="Arial"/>
                <a:cs typeface="Arial"/>
                <a:sym typeface="Arial"/>
              </a:rPr>
              <a:t>additional knowledge</a:t>
            </a:r>
            <a:r>
              <a:rPr lang="en-CA" sz="2100">
                <a:latin typeface="Arial"/>
                <a:ea typeface="Arial"/>
                <a:cs typeface="Arial"/>
                <a:sym typeface="Arial"/>
              </a:rPr>
              <a:t> by including psychologists, social workers, attendance counsellors, speech-language pathologists, occupational therapists, physiotherapists, parent/guardian/caregiver and students over 16 years of age</a:t>
            </a:r>
            <a:endParaRPr sz="2100">
              <a:latin typeface="Arial"/>
              <a:ea typeface="Arial"/>
              <a:cs typeface="Arial"/>
              <a:sym typeface="Arial"/>
            </a:endParaRPr>
          </a:p>
          <a:p>
            <a:pPr marL="901700" lvl="1" indent="-361950" algn="l" rtl="0">
              <a:spcBef>
                <a:spcPts val="0"/>
              </a:spcBef>
              <a:spcAft>
                <a:spcPts val="0"/>
              </a:spcAft>
              <a:buSzPts val="2100"/>
              <a:buChar char="○"/>
            </a:pPr>
            <a:r>
              <a:rPr lang="en-CA" sz="2100">
                <a:latin typeface="Arial"/>
                <a:ea typeface="Arial"/>
                <a:cs typeface="Arial"/>
                <a:sym typeface="Arial"/>
              </a:rPr>
              <a:t>Provide </a:t>
            </a:r>
            <a:r>
              <a:rPr lang="en-CA" sz="2100" b="1">
                <a:latin typeface="Arial"/>
                <a:ea typeface="Arial"/>
                <a:cs typeface="Arial"/>
                <a:sym typeface="Arial"/>
              </a:rPr>
              <a:t>Tier 3 level of support </a:t>
            </a:r>
            <a:r>
              <a:rPr lang="en-CA" sz="2100">
                <a:latin typeface="Arial"/>
                <a:ea typeface="Arial"/>
                <a:cs typeface="Arial"/>
                <a:sym typeface="Arial"/>
              </a:rPr>
              <a:t>for resources that are specific to your child and this is why your participation is encouraged</a:t>
            </a:r>
            <a:endParaRPr sz="2100">
              <a:latin typeface="Arial"/>
              <a:ea typeface="Arial"/>
              <a:cs typeface="Arial"/>
              <a:sym typeface="Arial"/>
            </a:endParaRPr>
          </a:p>
          <a:p>
            <a:pPr marL="457200" lvl="0" indent="0" algn="l" rtl="0">
              <a:spcBef>
                <a:spcPts val="0"/>
              </a:spcBef>
              <a:spcAft>
                <a:spcPts val="0"/>
              </a:spcAft>
              <a:buNone/>
            </a:pPr>
            <a:endParaRPr sz="2100">
              <a:latin typeface="Arial"/>
              <a:ea typeface="Arial"/>
              <a:cs typeface="Arial"/>
              <a:sym typeface="Arial"/>
            </a:endParaRPr>
          </a:p>
          <a:p>
            <a:pPr marL="457200" lvl="0" indent="0" algn="l" rtl="0">
              <a:spcBef>
                <a:spcPts val="0"/>
              </a:spcBef>
              <a:spcAft>
                <a:spcPts val="0"/>
              </a:spcAft>
              <a:buNone/>
            </a:pPr>
            <a:endParaRPr sz="2150">
              <a:latin typeface="Arial"/>
              <a:ea typeface="Arial"/>
              <a:cs typeface="Arial"/>
              <a:sym typeface="Arial"/>
            </a:endParaRPr>
          </a:p>
        </p:txBody>
      </p:sp>
      <p:sp>
        <p:nvSpPr>
          <p:cNvPr id="343" name="Google Shape;343;g2ce5eb301f8_0_42"/>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10</a:t>
            </a:fld>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347"/>
        <p:cNvGrpSpPr/>
        <p:nvPr/>
      </p:nvGrpSpPr>
      <p:grpSpPr>
        <a:xfrm>
          <a:off x="0" y="0"/>
          <a:ext cx="0" cy="0"/>
          <a:chOff x="0" y="0"/>
          <a:chExt cx="0" cy="0"/>
        </a:xfrm>
      </p:grpSpPr>
      <p:sp>
        <p:nvSpPr>
          <p:cNvPr id="348" name="Google Shape;348;g2dda4d9f704_0_13"/>
          <p:cNvSpPr txBox="1">
            <a:spLocks noGrp="1"/>
          </p:cNvSpPr>
          <p:nvPr>
            <p:ph type="title"/>
          </p:nvPr>
        </p:nvSpPr>
        <p:spPr>
          <a:xfrm>
            <a:off x="311700" y="445025"/>
            <a:ext cx="8520600" cy="572700"/>
          </a:xfrm>
          <a:prstGeom prst="rect">
            <a:avLst/>
          </a:prstGeom>
        </p:spPr>
        <p:txBody>
          <a:bodyPr spcFirstLastPara="1" wrap="square" lIns="91425" tIns="91425" rIns="91425" bIns="91425" anchor="ctr" anchorCtr="0">
            <a:noAutofit/>
          </a:bodyPr>
          <a:lstStyle/>
          <a:p>
            <a:pPr marL="457200" lvl="0" indent="0" algn="l" rtl="0">
              <a:lnSpc>
                <a:spcPct val="115000"/>
              </a:lnSpc>
              <a:spcBef>
                <a:spcPts val="1200"/>
              </a:spcBef>
              <a:spcAft>
                <a:spcPts val="1200"/>
              </a:spcAft>
              <a:buClr>
                <a:schemeClr val="dk1"/>
              </a:buClr>
              <a:buSzPts val="1100"/>
              <a:buFont typeface="Arial"/>
              <a:buNone/>
            </a:pPr>
            <a:r>
              <a:rPr lang="en-CA" sz="2400" b="1">
                <a:solidFill>
                  <a:srgbClr val="3B60AF"/>
                </a:solidFill>
                <a:latin typeface="Arial"/>
                <a:ea typeface="Arial"/>
                <a:cs typeface="Arial"/>
                <a:sym typeface="Arial"/>
              </a:rPr>
              <a:t>How long are the waitlists for assessments? </a:t>
            </a:r>
            <a:endParaRPr sz="2400" b="1"/>
          </a:p>
        </p:txBody>
      </p:sp>
      <p:sp>
        <p:nvSpPr>
          <p:cNvPr id="349" name="Google Shape;349;g2dda4d9f704_0_13"/>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457200" lvl="0" indent="0" algn="l" rtl="0">
              <a:lnSpc>
                <a:spcPct val="115000"/>
              </a:lnSpc>
              <a:spcBef>
                <a:spcPts val="1200"/>
              </a:spcBef>
              <a:spcAft>
                <a:spcPts val="0"/>
              </a:spcAft>
              <a:buNone/>
            </a:pPr>
            <a:endParaRPr sz="1800" b="1">
              <a:solidFill>
                <a:srgbClr val="3B60AF"/>
              </a:solidFill>
              <a:latin typeface="Arial"/>
              <a:ea typeface="Arial"/>
              <a:cs typeface="Arial"/>
              <a:sym typeface="Arial"/>
            </a:endParaRPr>
          </a:p>
          <a:p>
            <a:pPr marL="457200" lvl="0" indent="0" algn="l" rtl="0">
              <a:lnSpc>
                <a:spcPct val="115000"/>
              </a:lnSpc>
              <a:spcBef>
                <a:spcPts val="1200"/>
              </a:spcBef>
              <a:spcAft>
                <a:spcPts val="0"/>
              </a:spcAft>
              <a:buNone/>
            </a:pPr>
            <a:r>
              <a:rPr lang="en-CA" sz="1800" i="1">
                <a:latin typeface="Arial"/>
                <a:ea typeface="Arial"/>
                <a:cs typeface="Arial"/>
                <a:sym typeface="Arial"/>
              </a:rPr>
              <a:t>Wait time for a psychological assessment varies. Once a referral has been initiated, the average wait time is typically less than one year. </a:t>
            </a:r>
            <a:endParaRPr sz="1800" i="1">
              <a:latin typeface="Arial"/>
              <a:ea typeface="Arial"/>
              <a:cs typeface="Arial"/>
              <a:sym typeface="Arial"/>
            </a:endParaRPr>
          </a:p>
          <a:p>
            <a:pPr marL="457200" lvl="0" indent="0" algn="l" rtl="0">
              <a:lnSpc>
                <a:spcPct val="115000"/>
              </a:lnSpc>
              <a:spcBef>
                <a:spcPts val="1200"/>
              </a:spcBef>
              <a:spcAft>
                <a:spcPts val="0"/>
              </a:spcAft>
              <a:buNone/>
            </a:pPr>
            <a:r>
              <a:rPr lang="en-CA" sz="1800" i="1">
                <a:latin typeface="Arial"/>
                <a:ea typeface="Arial"/>
                <a:cs typeface="Arial"/>
                <a:sym typeface="Arial"/>
              </a:rPr>
              <a:t>The School Support Team determines the priority in which students will be seen relative to the nature and complexity of student needs and all referral requests from the school.</a:t>
            </a:r>
            <a:endParaRPr sz="1800" i="1">
              <a:latin typeface="Arial"/>
              <a:ea typeface="Arial"/>
              <a:cs typeface="Arial"/>
              <a:sym typeface="Arial"/>
            </a:endParaRPr>
          </a:p>
          <a:p>
            <a:pPr marL="457200" lvl="0" indent="0" algn="l" rtl="0">
              <a:lnSpc>
                <a:spcPct val="115000"/>
              </a:lnSpc>
              <a:spcBef>
                <a:spcPts val="1200"/>
              </a:spcBef>
              <a:spcAft>
                <a:spcPts val="0"/>
              </a:spcAft>
              <a:buNone/>
            </a:pPr>
            <a:endParaRPr sz="1800">
              <a:latin typeface="Arial"/>
              <a:ea typeface="Arial"/>
              <a:cs typeface="Arial"/>
              <a:sym typeface="Arial"/>
            </a:endParaRPr>
          </a:p>
          <a:p>
            <a:pPr marL="0" lvl="0" indent="0" algn="l" rtl="0">
              <a:spcBef>
                <a:spcPts val="1200"/>
              </a:spcBef>
              <a:spcAft>
                <a:spcPts val="0"/>
              </a:spcAft>
              <a:buClr>
                <a:schemeClr val="dk1"/>
              </a:buClr>
              <a:buSzPts val="1100"/>
              <a:buFont typeface="Arial"/>
              <a:buNone/>
            </a:pPr>
            <a:endParaRPr sz="1800">
              <a:latin typeface="Arial"/>
              <a:ea typeface="Arial"/>
              <a:cs typeface="Arial"/>
              <a:sym typeface="Arial"/>
            </a:endParaRPr>
          </a:p>
          <a:p>
            <a:pPr marL="0" lvl="0" indent="0" algn="l" rtl="0">
              <a:spcBef>
                <a:spcPts val="480"/>
              </a:spcBef>
              <a:spcAft>
                <a:spcPts val="0"/>
              </a:spcAft>
              <a:buNone/>
            </a:pPr>
            <a:endParaRPr sz="1800">
              <a:latin typeface="Arial"/>
              <a:ea typeface="Arial"/>
              <a:cs typeface="Arial"/>
              <a:sym typeface="Arial"/>
            </a:endParaRPr>
          </a:p>
        </p:txBody>
      </p:sp>
      <p:sp>
        <p:nvSpPr>
          <p:cNvPr id="350" name="Google Shape;350;g2dda4d9f704_0_13"/>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Clr>
                <a:srgbClr val="000000"/>
              </a:buClr>
              <a:buSzPts val="1200"/>
              <a:buFont typeface="Arial"/>
              <a:buNone/>
            </a:pPr>
            <a:fld id="{00000000-1234-1234-1234-123412341234}" type="slidenum">
              <a:rPr lang="en-CA"/>
              <a:t>11</a:t>
            </a:fld>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355"/>
        <p:cNvGrpSpPr/>
        <p:nvPr/>
      </p:nvGrpSpPr>
      <p:grpSpPr>
        <a:xfrm>
          <a:off x="0" y="0"/>
          <a:ext cx="0" cy="0"/>
          <a:chOff x="0" y="0"/>
          <a:chExt cx="0" cy="0"/>
        </a:xfrm>
      </p:grpSpPr>
      <p:sp>
        <p:nvSpPr>
          <p:cNvPr id="356" name="Google Shape;356;g2ce5eb301f8_0_63"/>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SST - School Support Team</a:t>
            </a:r>
            <a:endParaRPr sz="3000" b="1">
              <a:latin typeface="Arial"/>
              <a:ea typeface="Arial"/>
              <a:cs typeface="Arial"/>
              <a:sym typeface="Arial"/>
            </a:endParaRPr>
          </a:p>
        </p:txBody>
      </p:sp>
      <p:sp>
        <p:nvSpPr>
          <p:cNvPr id="357" name="Google Shape;357;g2ce5eb301f8_0_63"/>
          <p:cNvSpPr txBox="1">
            <a:spLocks noGrp="1"/>
          </p:cNvSpPr>
          <p:nvPr>
            <p:ph type="body" idx="1"/>
          </p:nvPr>
        </p:nvSpPr>
        <p:spPr>
          <a:xfrm>
            <a:off x="311700" y="1281800"/>
            <a:ext cx="8520600" cy="3356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CA" sz="2100">
                <a:latin typeface="Arial"/>
                <a:ea typeface="Arial"/>
                <a:cs typeface="Arial"/>
                <a:sym typeface="Arial"/>
              </a:rPr>
              <a:t> Parent/Guardian/Caregiver </a:t>
            </a:r>
            <a:r>
              <a:rPr lang="en-CA" sz="2100" b="1">
                <a:latin typeface="Arial"/>
                <a:ea typeface="Arial"/>
                <a:cs typeface="Arial"/>
                <a:sym typeface="Arial"/>
              </a:rPr>
              <a:t>VOICE:</a:t>
            </a:r>
            <a:endParaRPr sz="2100" b="1">
              <a:latin typeface="Arial"/>
              <a:ea typeface="Arial"/>
              <a:cs typeface="Arial"/>
              <a:sym typeface="Arial"/>
            </a:endParaRPr>
          </a:p>
          <a:p>
            <a:pPr marL="457200" lvl="0" indent="-361950" algn="l" rtl="0">
              <a:lnSpc>
                <a:spcPct val="115000"/>
              </a:lnSpc>
              <a:spcBef>
                <a:spcPts val="0"/>
              </a:spcBef>
              <a:spcAft>
                <a:spcPts val="0"/>
              </a:spcAft>
              <a:buSzPts val="2100"/>
              <a:buChar char="●"/>
            </a:pPr>
            <a:r>
              <a:rPr lang="en-CA" sz="2100">
                <a:latin typeface="Arial"/>
                <a:ea typeface="Arial"/>
                <a:cs typeface="Arial"/>
                <a:sym typeface="Arial"/>
              </a:rPr>
              <a:t>contributes to the discussion about your child and is valued</a:t>
            </a:r>
            <a:endParaRPr sz="2100">
              <a:latin typeface="Arial"/>
              <a:ea typeface="Arial"/>
              <a:cs typeface="Arial"/>
              <a:sym typeface="Arial"/>
            </a:endParaRPr>
          </a:p>
          <a:p>
            <a:pPr marL="457200" lvl="0" indent="-361950" algn="l" rtl="0">
              <a:lnSpc>
                <a:spcPct val="115000"/>
              </a:lnSpc>
              <a:spcBef>
                <a:spcPts val="0"/>
              </a:spcBef>
              <a:spcAft>
                <a:spcPts val="0"/>
              </a:spcAft>
              <a:buSzPts val="2100"/>
              <a:buChar char="●"/>
            </a:pPr>
            <a:r>
              <a:rPr lang="en-CA" sz="2100">
                <a:latin typeface="Arial"/>
                <a:ea typeface="Arial"/>
                <a:cs typeface="Arial"/>
                <a:sym typeface="Arial"/>
              </a:rPr>
              <a:t>presents your child as a competent and capable learner</a:t>
            </a:r>
            <a:endParaRPr sz="2100">
              <a:latin typeface="Arial"/>
              <a:ea typeface="Arial"/>
              <a:cs typeface="Arial"/>
              <a:sym typeface="Arial"/>
            </a:endParaRPr>
          </a:p>
          <a:p>
            <a:pPr marL="457200" lvl="0" indent="-361950" algn="l" rtl="0">
              <a:lnSpc>
                <a:spcPct val="115000"/>
              </a:lnSpc>
              <a:spcBef>
                <a:spcPts val="0"/>
              </a:spcBef>
              <a:spcAft>
                <a:spcPts val="0"/>
              </a:spcAft>
              <a:buSzPts val="2100"/>
              <a:buChar char="●"/>
            </a:pPr>
            <a:r>
              <a:rPr lang="en-CA" sz="2100">
                <a:latin typeface="Arial"/>
                <a:ea typeface="Arial"/>
                <a:cs typeface="Arial"/>
                <a:sym typeface="Arial"/>
              </a:rPr>
              <a:t>if you suspect a bias about your child, you can address it with the school team</a:t>
            </a:r>
            <a:endParaRPr sz="2100">
              <a:latin typeface="Arial"/>
              <a:ea typeface="Arial"/>
              <a:cs typeface="Arial"/>
              <a:sym typeface="Arial"/>
            </a:endParaRPr>
          </a:p>
          <a:p>
            <a:pPr marL="457200" lvl="0" indent="-361950" algn="l" rtl="0">
              <a:lnSpc>
                <a:spcPct val="115000"/>
              </a:lnSpc>
              <a:spcBef>
                <a:spcPts val="0"/>
              </a:spcBef>
              <a:spcAft>
                <a:spcPts val="0"/>
              </a:spcAft>
              <a:buSzPts val="2100"/>
              <a:buChar char="●"/>
            </a:pPr>
            <a:r>
              <a:rPr lang="en-CA" sz="2100">
                <a:latin typeface="Arial"/>
                <a:ea typeface="Arial"/>
                <a:cs typeface="Arial"/>
                <a:sym typeface="Arial"/>
              </a:rPr>
              <a:t>when possible, attend school meetings involving your child; your active involvement and participation is vital to your child’s success</a:t>
            </a:r>
            <a:endParaRPr sz="2100">
              <a:latin typeface="Arial"/>
              <a:ea typeface="Arial"/>
              <a:cs typeface="Arial"/>
              <a:sym typeface="Arial"/>
            </a:endParaRPr>
          </a:p>
          <a:p>
            <a:pPr marL="457200" lvl="0" indent="-361950" algn="l" rtl="0">
              <a:lnSpc>
                <a:spcPct val="115000"/>
              </a:lnSpc>
              <a:spcBef>
                <a:spcPts val="0"/>
              </a:spcBef>
              <a:spcAft>
                <a:spcPts val="0"/>
              </a:spcAft>
              <a:buSzPts val="2100"/>
              <a:buChar char="●"/>
            </a:pPr>
            <a:r>
              <a:rPr lang="en-CA" sz="2100">
                <a:latin typeface="Arial"/>
                <a:ea typeface="Arial"/>
                <a:cs typeface="Arial"/>
                <a:sym typeface="Arial"/>
              </a:rPr>
              <a:t>if you cannot attend an IST/SST, request a copy of the ILP to be informed about the recommendations made at the meeting</a:t>
            </a:r>
            <a:endParaRPr sz="2100">
              <a:latin typeface="Arial"/>
              <a:ea typeface="Arial"/>
              <a:cs typeface="Arial"/>
              <a:sym typeface="Arial"/>
            </a:endParaRPr>
          </a:p>
          <a:p>
            <a:pPr marL="0" lvl="0" indent="0" algn="l" rtl="0">
              <a:spcBef>
                <a:spcPts val="0"/>
              </a:spcBef>
              <a:spcAft>
                <a:spcPts val="0"/>
              </a:spcAft>
              <a:buNone/>
            </a:pPr>
            <a:endParaRPr sz="1800">
              <a:latin typeface="Arial"/>
              <a:ea typeface="Arial"/>
              <a:cs typeface="Arial"/>
              <a:sym typeface="Arial"/>
            </a:endParaRPr>
          </a:p>
          <a:p>
            <a:pPr marL="457200" lvl="0" indent="0" algn="l" rtl="0">
              <a:spcBef>
                <a:spcPts val="0"/>
              </a:spcBef>
              <a:spcAft>
                <a:spcPts val="0"/>
              </a:spcAft>
              <a:buNone/>
            </a:pPr>
            <a:endParaRPr sz="2150">
              <a:latin typeface="Arial"/>
              <a:ea typeface="Arial"/>
              <a:cs typeface="Arial"/>
              <a:sym typeface="Arial"/>
            </a:endParaRPr>
          </a:p>
        </p:txBody>
      </p:sp>
      <p:sp>
        <p:nvSpPr>
          <p:cNvPr id="358" name="Google Shape;358;g2ce5eb301f8_0_63"/>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12</a:t>
            </a:fld>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g2ce5eb301f8_0_14"/>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IPRC - </a:t>
            </a:r>
            <a:r>
              <a:rPr lang="en-CA" sz="2600" b="1">
                <a:latin typeface="Arial"/>
                <a:ea typeface="Arial"/>
                <a:cs typeface="Arial"/>
                <a:sym typeface="Arial"/>
              </a:rPr>
              <a:t>Identification Placement Review Committee</a:t>
            </a:r>
            <a:endParaRPr sz="2600" b="1">
              <a:latin typeface="Arial"/>
              <a:ea typeface="Arial"/>
              <a:cs typeface="Arial"/>
              <a:sym typeface="Arial"/>
            </a:endParaRPr>
          </a:p>
        </p:txBody>
      </p:sp>
      <p:sp>
        <p:nvSpPr>
          <p:cNvPr id="365" name="Google Shape;365;g2ce5eb301f8_0_14"/>
          <p:cNvSpPr txBox="1">
            <a:spLocks noGrp="1"/>
          </p:cNvSpPr>
          <p:nvPr>
            <p:ph type="body" idx="1"/>
          </p:nvPr>
        </p:nvSpPr>
        <p:spPr>
          <a:xfrm>
            <a:off x="2831225" y="1281800"/>
            <a:ext cx="6001200" cy="3356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endParaRPr sz="2100">
              <a:latin typeface="Arial"/>
              <a:ea typeface="Arial"/>
              <a:cs typeface="Arial"/>
              <a:sym typeface="Arial"/>
            </a:endParaRPr>
          </a:p>
          <a:p>
            <a:pPr marL="0" lvl="0" indent="0" algn="l" rtl="0">
              <a:spcBef>
                <a:spcPts val="0"/>
              </a:spcBef>
              <a:spcAft>
                <a:spcPts val="0"/>
              </a:spcAft>
              <a:buNone/>
            </a:pPr>
            <a:r>
              <a:rPr lang="en-CA" sz="2100">
                <a:latin typeface="Arial"/>
                <a:ea typeface="Arial"/>
                <a:cs typeface="Arial"/>
                <a:sym typeface="Arial"/>
              </a:rPr>
              <a:t>The formal process for a student with an IEP to determined </a:t>
            </a:r>
            <a:endParaRPr sz="2100">
              <a:latin typeface="Arial"/>
              <a:ea typeface="Arial"/>
              <a:cs typeface="Arial"/>
              <a:sym typeface="Arial"/>
            </a:endParaRPr>
          </a:p>
          <a:p>
            <a:pPr marL="457200" lvl="0" indent="-361950" algn="l" rtl="0">
              <a:spcBef>
                <a:spcPts val="0"/>
              </a:spcBef>
              <a:spcAft>
                <a:spcPts val="0"/>
              </a:spcAft>
              <a:buSzPts val="2100"/>
              <a:buFont typeface="Arial"/>
              <a:buChar char="•"/>
            </a:pPr>
            <a:r>
              <a:rPr lang="en-CA" sz="2100">
                <a:latin typeface="Arial"/>
                <a:ea typeface="Arial"/>
                <a:cs typeface="Arial"/>
                <a:sym typeface="Arial"/>
              </a:rPr>
              <a:t>an EXCEPTIONALITY (has Special needs) and if so, </a:t>
            </a:r>
            <a:endParaRPr sz="2100">
              <a:latin typeface="Arial"/>
              <a:ea typeface="Arial"/>
              <a:cs typeface="Arial"/>
              <a:sym typeface="Arial"/>
            </a:endParaRPr>
          </a:p>
          <a:p>
            <a:pPr marL="457200" lvl="0" indent="-361950" algn="l" rtl="0">
              <a:spcBef>
                <a:spcPts val="0"/>
              </a:spcBef>
              <a:spcAft>
                <a:spcPts val="0"/>
              </a:spcAft>
              <a:buSzPts val="2100"/>
              <a:buFont typeface="Arial"/>
              <a:buChar char="•"/>
            </a:pPr>
            <a:r>
              <a:rPr lang="en-CA" sz="2100">
                <a:latin typeface="Arial"/>
                <a:ea typeface="Arial"/>
                <a:cs typeface="Arial"/>
                <a:sym typeface="Arial"/>
              </a:rPr>
              <a:t>an appropriate PLACEMENT or program setting (Regular class vs. Special Education Classroom for part of the day or full time)</a:t>
            </a:r>
            <a:endParaRPr sz="2100">
              <a:latin typeface="Arial"/>
              <a:ea typeface="Arial"/>
              <a:cs typeface="Arial"/>
              <a:sym typeface="Arial"/>
            </a:endParaRPr>
          </a:p>
          <a:p>
            <a:pPr marL="0" lvl="0" indent="0" algn="l" rtl="0">
              <a:spcBef>
                <a:spcPts val="0"/>
              </a:spcBef>
              <a:spcAft>
                <a:spcPts val="0"/>
              </a:spcAft>
              <a:buNone/>
            </a:pPr>
            <a:endParaRPr sz="1800">
              <a:latin typeface="Arial"/>
              <a:ea typeface="Arial"/>
              <a:cs typeface="Arial"/>
              <a:sym typeface="Arial"/>
            </a:endParaRPr>
          </a:p>
          <a:p>
            <a:pPr marL="0" lvl="0" indent="0" algn="l" rtl="0">
              <a:spcBef>
                <a:spcPts val="0"/>
              </a:spcBef>
              <a:spcAft>
                <a:spcPts val="0"/>
              </a:spcAft>
              <a:buClr>
                <a:schemeClr val="dk1"/>
              </a:buClr>
              <a:buSzPts val="1100"/>
              <a:buFont typeface="Arial"/>
              <a:buNone/>
            </a:pPr>
            <a:r>
              <a:rPr lang="en-CA" sz="2000" b="1" i="1">
                <a:highlight>
                  <a:schemeClr val="lt1"/>
                </a:highlight>
                <a:latin typeface="Arial"/>
                <a:ea typeface="Arial"/>
                <a:cs typeface="Arial"/>
                <a:sym typeface="Arial"/>
              </a:rPr>
              <a:t>*</a:t>
            </a:r>
            <a:r>
              <a:rPr lang="en-CA" sz="2000" i="1">
                <a:highlight>
                  <a:schemeClr val="lt1"/>
                </a:highlight>
                <a:latin typeface="Arial"/>
                <a:ea typeface="Arial"/>
                <a:cs typeface="Arial"/>
                <a:sym typeface="Arial"/>
              </a:rPr>
              <a:t>An IEP is required to engage in the IPRC process.</a:t>
            </a:r>
            <a:endParaRPr sz="1800">
              <a:latin typeface="Arial"/>
              <a:ea typeface="Arial"/>
              <a:cs typeface="Arial"/>
              <a:sym typeface="Arial"/>
            </a:endParaRPr>
          </a:p>
        </p:txBody>
      </p:sp>
      <p:sp>
        <p:nvSpPr>
          <p:cNvPr id="366" name="Google Shape;366;g2ce5eb301f8_0_14"/>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13</a:t>
            </a:fld>
            <a:endParaRPr/>
          </a:p>
        </p:txBody>
      </p:sp>
      <p:sp>
        <p:nvSpPr>
          <p:cNvPr id="367" name="Google Shape;367;g2ce5eb301f8_0_14"/>
          <p:cNvSpPr txBox="1"/>
          <p:nvPr/>
        </p:nvSpPr>
        <p:spPr>
          <a:xfrm>
            <a:off x="91575" y="1632825"/>
            <a:ext cx="2709000" cy="2595000"/>
          </a:xfrm>
          <a:prstGeom prst="rect">
            <a:avLst/>
          </a:prstGeom>
          <a:noFill/>
          <a:ln w="38100" cap="flat" cmpd="sng">
            <a:solidFill>
              <a:srgbClr val="F17B05"/>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CA" b="1">
                <a:solidFill>
                  <a:srgbClr val="F17B05"/>
                </a:solidFill>
              </a:rPr>
              <a:t>(IPRC)</a:t>
            </a:r>
            <a:endParaRPr b="1">
              <a:solidFill>
                <a:srgbClr val="F17B05"/>
              </a:solidFill>
            </a:endParaRPr>
          </a:p>
          <a:p>
            <a:pPr marL="0" lvl="0" indent="0" algn="ctr" rtl="0">
              <a:spcBef>
                <a:spcPts val="0"/>
              </a:spcBef>
              <a:spcAft>
                <a:spcPts val="0"/>
              </a:spcAft>
              <a:buNone/>
            </a:pPr>
            <a:endParaRPr b="1">
              <a:solidFill>
                <a:srgbClr val="72C267"/>
              </a:solidFill>
            </a:endParaRPr>
          </a:p>
          <a:p>
            <a:pPr marL="0" lvl="0" indent="0" algn="ctr" rtl="0">
              <a:spcBef>
                <a:spcPts val="0"/>
              </a:spcBef>
              <a:spcAft>
                <a:spcPts val="0"/>
              </a:spcAft>
              <a:buNone/>
            </a:pPr>
            <a:r>
              <a:rPr lang="en-CA" sz="1500">
                <a:solidFill>
                  <a:schemeClr val="dk1"/>
                </a:solidFill>
              </a:rPr>
              <a:t>IPRC determines if a student</a:t>
            </a:r>
            <a:endParaRPr sz="1500">
              <a:solidFill>
                <a:schemeClr val="dk1"/>
              </a:solidFill>
            </a:endParaRPr>
          </a:p>
          <a:p>
            <a:pPr marL="0" lvl="0" indent="0" algn="ctr" rtl="0">
              <a:spcBef>
                <a:spcPts val="0"/>
              </a:spcBef>
              <a:spcAft>
                <a:spcPts val="0"/>
              </a:spcAft>
              <a:buNone/>
            </a:pPr>
            <a:r>
              <a:rPr lang="en-CA" sz="1500">
                <a:solidFill>
                  <a:schemeClr val="dk1"/>
                </a:solidFill>
              </a:rPr>
              <a:t>should be identified as</a:t>
            </a:r>
            <a:endParaRPr sz="1500">
              <a:solidFill>
                <a:schemeClr val="dk1"/>
              </a:solidFill>
            </a:endParaRPr>
          </a:p>
          <a:p>
            <a:pPr marL="0" lvl="0" indent="0" algn="ctr" rtl="0">
              <a:spcBef>
                <a:spcPts val="0"/>
              </a:spcBef>
              <a:spcAft>
                <a:spcPts val="0"/>
              </a:spcAft>
              <a:buNone/>
            </a:pPr>
            <a:r>
              <a:rPr lang="en-CA" sz="1500">
                <a:solidFill>
                  <a:schemeClr val="dk1"/>
                </a:solidFill>
              </a:rPr>
              <a:t>exceptional (has additional</a:t>
            </a:r>
            <a:endParaRPr sz="1500">
              <a:solidFill>
                <a:schemeClr val="dk1"/>
              </a:solidFill>
            </a:endParaRPr>
          </a:p>
          <a:p>
            <a:pPr marL="0" lvl="0" indent="0" algn="ctr" rtl="0">
              <a:spcBef>
                <a:spcPts val="0"/>
              </a:spcBef>
              <a:spcAft>
                <a:spcPts val="0"/>
              </a:spcAft>
              <a:buNone/>
            </a:pPr>
            <a:r>
              <a:rPr lang="en-CA" sz="1500">
                <a:solidFill>
                  <a:schemeClr val="dk1"/>
                </a:solidFill>
              </a:rPr>
              <a:t>needs according to Ministry of Education categories) and which placement will meet</a:t>
            </a:r>
            <a:endParaRPr sz="1500">
              <a:solidFill>
                <a:schemeClr val="dk1"/>
              </a:solidFill>
            </a:endParaRPr>
          </a:p>
          <a:p>
            <a:pPr marL="0" lvl="0" indent="0" algn="ctr" rtl="0">
              <a:spcBef>
                <a:spcPts val="0"/>
              </a:spcBef>
              <a:spcAft>
                <a:spcPts val="0"/>
              </a:spcAft>
              <a:buNone/>
            </a:pPr>
            <a:r>
              <a:rPr lang="en-CA" sz="1500">
                <a:solidFill>
                  <a:schemeClr val="dk1"/>
                </a:solidFill>
              </a:rPr>
              <a:t>student needs (regular or special education class).</a:t>
            </a:r>
            <a:endParaRPr sz="1500">
              <a:solidFill>
                <a:schemeClr val="dk1"/>
              </a:solidFill>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372"/>
        <p:cNvGrpSpPr/>
        <p:nvPr/>
      </p:nvGrpSpPr>
      <p:grpSpPr>
        <a:xfrm>
          <a:off x="0" y="0"/>
          <a:ext cx="0" cy="0"/>
          <a:chOff x="0" y="0"/>
          <a:chExt cx="0" cy="0"/>
        </a:xfrm>
      </p:grpSpPr>
      <p:sp>
        <p:nvSpPr>
          <p:cNvPr id="373" name="Google Shape;373;g2ce5eb301f8_0_74"/>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IPRC - </a:t>
            </a:r>
            <a:r>
              <a:rPr lang="en-CA" sz="2600" b="1">
                <a:latin typeface="Arial"/>
                <a:ea typeface="Arial"/>
                <a:cs typeface="Arial"/>
                <a:sym typeface="Arial"/>
              </a:rPr>
              <a:t>Identification Placement Review Committee</a:t>
            </a:r>
            <a:endParaRPr sz="2600" b="1">
              <a:latin typeface="Arial"/>
              <a:ea typeface="Arial"/>
              <a:cs typeface="Arial"/>
              <a:sym typeface="Arial"/>
            </a:endParaRPr>
          </a:p>
        </p:txBody>
      </p:sp>
      <p:sp>
        <p:nvSpPr>
          <p:cNvPr id="374" name="Google Shape;374;g2ce5eb301f8_0_74"/>
          <p:cNvSpPr txBox="1">
            <a:spLocks noGrp="1"/>
          </p:cNvSpPr>
          <p:nvPr>
            <p:ph type="body" idx="1"/>
          </p:nvPr>
        </p:nvSpPr>
        <p:spPr>
          <a:xfrm>
            <a:off x="311925" y="1281800"/>
            <a:ext cx="8520600" cy="3579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CA" sz="2000" b="1" u="sng">
                <a:latin typeface="Arial"/>
                <a:ea typeface="Arial"/>
                <a:cs typeface="Arial"/>
                <a:sym typeface="Arial"/>
              </a:rPr>
              <a:t>IPRC MEETINGS</a:t>
            </a:r>
            <a:r>
              <a:rPr lang="en-CA" sz="2000" b="1">
                <a:latin typeface="Arial"/>
                <a:ea typeface="Arial"/>
                <a:cs typeface="Arial"/>
                <a:sym typeface="Arial"/>
              </a:rPr>
              <a:t> </a:t>
            </a:r>
            <a:r>
              <a:rPr lang="en-CA" sz="2000">
                <a:latin typeface="Arial"/>
                <a:ea typeface="Arial"/>
                <a:cs typeface="Arial"/>
                <a:sym typeface="Arial"/>
              </a:rPr>
              <a:t>- the purpose of an IPRC meeting is to understand the student’s learning strengths and can offer an exceptionality and placement offer. Parents/guardians/caregivers and students over the age of 16 to attend these meetings and take part in the discussion</a:t>
            </a:r>
            <a:endParaRPr sz="2000">
              <a:latin typeface="Arial"/>
              <a:ea typeface="Arial"/>
              <a:cs typeface="Arial"/>
              <a:sym typeface="Arial"/>
            </a:endParaRPr>
          </a:p>
          <a:p>
            <a:pPr marL="0" lvl="0" indent="0" algn="l" rtl="0">
              <a:spcBef>
                <a:spcPts val="0"/>
              </a:spcBef>
              <a:spcAft>
                <a:spcPts val="0"/>
              </a:spcAft>
              <a:buNone/>
            </a:pPr>
            <a:endParaRPr sz="1200" b="1" u="sng">
              <a:latin typeface="Arial"/>
              <a:ea typeface="Arial"/>
              <a:cs typeface="Arial"/>
              <a:sym typeface="Arial"/>
            </a:endParaRPr>
          </a:p>
          <a:p>
            <a:pPr marL="0" lvl="0" indent="0" algn="l" rtl="0">
              <a:spcBef>
                <a:spcPts val="0"/>
              </a:spcBef>
              <a:spcAft>
                <a:spcPts val="0"/>
              </a:spcAft>
              <a:buClr>
                <a:schemeClr val="dk1"/>
              </a:buClr>
              <a:buSzPts val="1100"/>
              <a:buFont typeface="Arial"/>
              <a:buNone/>
            </a:pPr>
            <a:r>
              <a:rPr lang="en-CA" sz="2000" b="1" u="sng">
                <a:latin typeface="Arial"/>
                <a:ea typeface="Arial"/>
                <a:cs typeface="Arial"/>
                <a:sym typeface="Arial"/>
              </a:rPr>
              <a:t>ANNUAL REVIEWS</a:t>
            </a:r>
            <a:r>
              <a:rPr lang="en-CA" sz="2000" b="1">
                <a:latin typeface="Arial"/>
                <a:ea typeface="Arial"/>
                <a:cs typeface="Arial"/>
                <a:sym typeface="Arial"/>
              </a:rPr>
              <a:t> </a:t>
            </a:r>
            <a:r>
              <a:rPr lang="en-CA" sz="2000">
                <a:latin typeface="Arial"/>
                <a:ea typeface="Arial"/>
                <a:cs typeface="Arial"/>
                <a:sym typeface="Arial"/>
              </a:rPr>
              <a:t>- are IPRC’s that are yearly school-based reviews to determine if the support is still needed</a:t>
            </a:r>
            <a:endParaRPr sz="2000">
              <a:latin typeface="Arial"/>
              <a:ea typeface="Arial"/>
              <a:cs typeface="Arial"/>
              <a:sym typeface="Arial"/>
            </a:endParaRPr>
          </a:p>
          <a:p>
            <a:pPr marL="0" lvl="0" indent="0" algn="l" rtl="0">
              <a:spcBef>
                <a:spcPts val="0"/>
              </a:spcBef>
              <a:spcAft>
                <a:spcPts val="0"/>
              </a:spcAft>
              <a:buClr>
                <a:schemeClr val="dk1"/>
              </a:buClr>
              <a:buSzPts val="1100"/>
              <a:buFont typeface="Arial"/>
              <a:buNone/>
            </a:pPr>
            <a:endParaRPr sz="1200">
              <a:highlight>
                <a:schemeClr val="lt1"/>
              </a:highlight>
              <a:latin typeface="Arial"/>
              <a:ea typeface="Arial"/>
              <a:cs typeface="Arial"/>
              <a:sym typeface="Arial"/>
            </a:endParaRPr>
          </a:p>
          <a:p>
            <a:pPr marL="0" lvl="0" indent="0" algn="l" rtl="0">
              <a:spcBef>
                <a:spcPts val="0"/>
              </a:spcBef>
              <a:spcAft>
                <a:spcPts val="0"/>
              </a:spcAft>
              <a:buClr>
                <a:schemeClr val="dk1"/>
              </a:buClr>
              <a:buSzPts val="1100"/>
              <a:buFont typeface="Arial"/>
              <a:buNone/>
            </a:pPr>
            <a:r>
              <a:rPr lang="en-CA" sz="2000" b="1" u="sng">
                <a:highlight>
                  <a:schemeClr val="lt1"/>
                </a:highlight>
                <a:latin typeface="Arial"/>
                <a:ea typeface="Arial"/>
                <a:cs typeface="Arial"/>
                <a:sym typeface="Arial"/>
              </a:rPr>
              <a:t>APPEALS</a:t>
            </a:r>
            <a:r>
              <a:rPr lang="en-CA" sz="2000" b="1">
                <a:highlight>
                  <a:schemeClr val="lt1"/>
                </a:highlight>
                <a:latin typeface="Arial"/>
                <a:ea typeface="Arial"/>
                <a:cs typeface="Arial"/>
                <a:sym typeface="Arial"/>
              </a:rPr>
              <a:t> </a:t>
            </a:r>
            <a:r>
              <a:rPr lang="en-CA" sz="2000">
                <a:highlight>
                  <a:schemeClr val="lt1"/>
                </a:highlight>
                <a:latin typeface="Arial"/>
                <a:ea typeface="Arial"/>
                <a:cs typeface="Arial"/>
                <a:sym typeface="Arial"/>
              </a:rPr>
              <a:t>- the process to appeal an IPRC decision. Contact your school Principal first and have a discussion. If concern is not resolved, a formal appeal process is provided in the </a:t>
            </a:r>
            <a:r>
              <a:rPr lang="en-CA" sz="2000" u="sng">
                <a:solidFill>
                  <a:schemeClr val="hlink"/>
                </a:solidFill>
                <a:highlight>
                  <a:schemeClr val="lt1"/>
                </a:highlight>
                <a:latin typeface="Arial"/>
                <a:ea typeface="Arial"/>
                <a:cs typeface="Arial"/>
                <a:sym typeface="Arial"/>
                <a:hlinkClick r:id="rId3"/>
              </a:rPr>
              <a:t>Guides to Special Education for Parents</a:t>
            </a:r>
            <a:endParaRPr sz="2000">
              <a:latin typeface="Arial"/>
              <a:ea typeface="Arial"/>
              <a:cs typeface="Arial"/>
              <a:sym typeface="Arial"/>
            </a:endParaRPr>
          </a:p>
          <a:p>
            <a:pPr marL="0" lvl="0" indent="0" algn="l" rtl="0">
              <a:spcBef>
                <a:spcPts val="0"/>
              </a:spcBef>
              <a:spcAft>
                <a:spcPts val="0"/>
              </a:spcAft>
              <a:buClr>
                <a:schemeClr val="dk1"/>
              </a:buClr>
              <a:buSzPts val="1100"/>
              <a:buFont typeface="Arial"/>
              <a:buNone/>
            </a:pPr>
            <a:endParaRPr sz="1800">
              <a:latin typeface="Arial"/>
              <a:ea typeface="Arial"/>
              <a:cs typeface="Arial"/>
              <a:sym typeface="Arial"/>
            </a:endParaRPr>
          </a:p>
          <a:p>
            <a:pPr marL="0" lvl="0" indent="0" algn="l" rtl="0">
              <a:spcBef>
                <a:spcPts val="0"/>
              </a:spcBef>
              <a:spcAft>
                <a:spcPts val="0"/>
              </a:spcAft>
              <a:buNone/>
            </a:pPr>
            <a:endParaRPr sz="2100">
              <a:latin typeface="Arial"/>
              <a:ea typeface="Arial"/>
              <a:cs typeface="Arial"/>
              <a:sym typeface="Arial"/>
            </a:endParaRPr>
          </a:p>
          <a:p>
            <a:pPr marL="0" lvl="0" indent="0" algn="l" rtl="0">
              <a:spcBef>
                <a:spcPts val="0"/>
              </a:spcBef>
              <a:spcAft>
                <a:spcPts val="0"/>
              </a:spcAft>
              <a:buNone/>
            </a:pPr>
            <a:endParaRPr sz="1800">
              <a:latin typeface="Arial"/>
              <a:ea typeface="Arial"/>
              <a:cs typeface="Arial"/>
              <a:sym typeface="Arial"/>
            </a:endParaRPr>
          </a:p>
        </p:txBody>
      </p:sp>
      <p:sp>
        <p:nvSpPr>
          <p:cNvPr id="375" name="Google Shape;375;g2ce5eb301f8_0_74"/>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14</a:t>
            </a:fld>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380"/>
        <p:cNvGrpSpPr/>
        <p:nvPr/>
      </p:nvGrpSpPr>
      <p:grpSpPr>
        <a:xfrm>
          <a:off x="0" y="0"/>
          <a:ext cx="0" cy="0"/>
          <a:chOff x="0" y="0"/>
          <a:chExt cx="0" cy="0"/>
        </a:xfrm>
      </p:grpSpPr>
      <p:sp>
        <p:nvSpPr>
          <p:cNvPr id="381" name="Google Shape;381;g2ce5eb301f8_0_56"/>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IPRC - </a:t>
            </a:r>
            <a:r>
              <a:rPr lang="en-CA" sz="2600" b="1">
                <a:latin typeface="Arial"/>
                <a:ea typeface="Arial"/>
                <a:cs typeface="Arial"/>
                <a:sym typeface="Arial"/>
              </a:rPr>
              <a:t>Identification Placement Review Committee</a:t>
            </a:r>
            <a:endParaRPr sz="2600" b="1">
              <a:latin typeface="Arial"/>
              <a:ea typeface="Arial"/>
              <a:cs typeface="Arial"/>
              <a:sym typeface="Arial"/>
            </a:endParaRPr>
          </a:p>
        </p:txBody>
      </p:sp>
      <p:sp>
        <p:nvSpPr>
          <p:cNvPr id="382" name="Google Shape;382;g2ce5eb301f8_0_56"/>
          <p:cNvSpPr txBox="1">
            <a:spLocks noGrp="1"/>
          </p:cNvSpPr>
          <p:nvPr>
            <p:ph type="body" idx="1"/>
          </p:nvPr>
        </p:nvSpPr>
        <p:spPr>
          <a:xfrm>
            <a:off x="311700" y="1281800"/>
            <a:ext cx="8520600" cy="3274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CA" sz="2100">
                <a:latin typeface="Arial"/>
                <a:ea typeface="Arial"/>
                <a:cs typeface="Arial"/>
                <a:sym typeface="Arial"/>
              </a:rPr>
              <a:t>Parent/Guardian/Caregiver </a:t>
            </a:r>
            <a:r>
              <a:rPr lang="en-CA" sz="2100" b="1">
                <a:latin typeface="Arial"/>
                <a:ea typeface="Arial"/>
                <a:cs typeface="Arial"/>
                <a:sym typeface="Arial"/>
              </a:rPr>
              <a:t>VOICE:</a:t>
            </a:r>
            <a:endParaRPr sz="2100">
              <a:latin typeface="Arial"/>
              <a:ea typeface="Arial"/>
              <a:cs typeface="Arial"/>
              <a:sym typeface="Arial"/>
            </a:endParaRPr>
          </a:p>
          <a:p>
            <a:pPr marL="457200" lvl="0" indent="-361950" algn="l" rtl="0">
              <a:spcBef>
                <a:spcPts val="0"/>
              </a:spcBef>
              <a:spcAft>
                <a:spcPts val="0"/>
              </a:spcAft>
              <a:buSzPts val="2100"/>
              <a:buChar char="●"/>
            </a:pPr>
            <a:r>
              <a:rPr lang="en-CA" sz="2100">
                <a:latin typeface="Arial"/>
                <a:ea typeface="Arial"/>
                <a:cs typeface="Arial"/>
                <a:sym typeface="Arial"/>
              </a:rPr>
              <a:t>How will placement in an Intensive Support Program impact on my child’s educational pathway? </a:t>
            </a:r>
            <a:endParaRPr sz="1200">
              <a:latin typeface="Arial"/>
              <a:ea typeface="Arial"/>
              <a:cs typeface="Arial"/>
              <a:sym typeface="Arial"/>
            </a:endParaRPr>
          </a:p>
          <a:p>
            <a:pPr marL="457200" lvl="0" indent="-361950" algn="l" rtl="0">
              <a:spcBef>
                <a:spcPts val="0"/>
              </a:spcBef>
              <a:spcAft>
                <a:spcPts val="0"/>
              </a:spcAft>
              <a:buSzPts val="2100"/>
              <a:buChar char="●"/>
            </a:pPr>
            <a:r>
              <a:rPr lang="en-CA" sz="2100">
                <a:latin typeface="Arial"/>
                <a:ea typeface="Arial"/>
                <a:cs typeface="Arial"/>
                <a:sym typeface="Arial"/>
              </a:rPr>
              <a:t>How can my child’s needs be supported in a regular classroom setting?</a:t>
            </a:r>
            <a:endParaRPr sz="1200">
              <a:latin typeface="Arial"/>
              <a:ea typeface="Arial"/>
              <a:cs typeface="Arial"/>
              <a:sym typeface="Arial"/>
            </a:endParaRPr>
          </a:p>
          <a:p>
            <a:pPr marL="457200" lvl="0" indent="-361950" algn="l" rtl="0">
              <a:spcBef>
                <a:spcPts val="0"/>
              </a:spcBef>
              <a:spcAft>
                <a:spcPts val="0"/>
              </a:spcAft>
              <a:buSzPts val="2100"/>
              <a:buChar char="●"/>
            </a:pPr>
            <a:r>
              <a:rPr lang="en-CA" sz="2100">
                <a:latin typeface="Arial"/>
                <a:ea typeface="Arial"/>
                <a:cs typeface="Arial"/>
                <a:sym typeface="Arial"/>
              </a:rPr>
              <a:t>If an Intensive Support Program is recommended, what efforts will be made to integrate/include my child in regular class programs and activities?</a:t>
            </a:r>
            <a:endParaRPr sz="1200">
              <a:latin typeface="Arial"/>
              <a:ea typeface="Arial"/>
              <a:cs typeface="Arial"/>
              <a:sym typeface="Arial"/>
            </a:endParaRPr>
          </a:p>
          <a:p>
            <a:pPr marL="457200" lvl="0" indent="-361950" algn="l" rtl="0">
              <a:spcBef>
                <a:spcPts val="0"/>
              </a:spcBef>
              <a:spcAft>
                <a:spcPts val="0"/>
              </a:spcAft>
              <a:buSzPts val="2100"/>
              <a:buChar char="●"/>
            </a:pPr>
            <a:r>
              <a:rPr lang="en-CA" sz="2100">
                <a:latin typeface="Arial"/>
                <a:ea typeface="Arial"/>
                <a:cs typeface="Arial"/>
                <a:sym typeface="Arial"/>
              </a:rPr>
              <a:t>How often will my child’s exceptionality and placement be reviewed?</a:t>
            </a:r>
            <a:endParaRPr sz="2800">
              <a:latin typeface="Arial"/>
              <a:ea typeface="Arial"/>
              <a:cs typeface="Arial"/>
              <a:sym typeface="Arial"/>
            </a:endParaRPr>
          </a:p>
          <a:p>
            <a:pPr marL="0" lvl="0" indent="0" algn="l" rtl="0">
              <a:spcBef>
                <a:spcPts val="0"/>
              </a:spcBef>
              <a:spcAft>
                <a:spcPts val="0"/>
              </a:spcAft>
              <a:buNone/>
            </a:pPr>
            <a:endParaRPr sz="2100">
              <a:latin typeface="Arial"/>
              <a:ea typeface="Arial"/>
              <a:cs typeface="Arial"/>
              <a:sym typeface="Arial"/>
            </a:endParaRPr>
          </a:p>
        </p:txBody>
      </p:sp>
      <p:sp>
        <p:nvSpPr>
          <p:cNvPr id="383" name="Google Shape;383;g2ce5eb301f8_0_56"/>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15</a:t>
            </a:fld>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387"/>
        <p:cNvGrpSpPr/>
        <p:nvPr/>
      </p:nvGrpSpPr>
      <p:grpSpPr>
        <a:xfrm>
          <a:off x="0" y="0"/>
          <a:ext cx="0" cy="0"/>
          <a:chOff x="0" y="0"/>
          <a:chExt cx="0" cy="0"/>
        </a:xfrm>
      </p:grpSpPr>
      <p:sp>
        <p:nvSpPr>
          <p:cNvPr id="388" name="Google Shape;388;g2dda4d9f704_0_7"/>
          <p:cNvSpPr txBox="1">
            <a:spLocks noGrp="1"/>
          </p:cNvSpPr>
          <p:nvPr>
            <p:ph type="title"/>
          </p:nvPr>
        </p:nvSpPr>
        <p:spPr>
          <a:xfrm>
            <a:off x="269875" y="179025"/>
            <a:ext cx="8520600" cy="572700"/>
          </a:xfrm>
          <a:prstGeom prst="rect">
            <a:avLst/>
          </a:prstGeom>
        </p:spPr>
        <p:txBody>
          <a:bodyPr spcFirstLastPara="1" wrap="square" lIns="91425" tIns="91425" rIns="91425" bIns="91425" anchor="ctr" anchorCtr="0">
            <a:noAutofit/>
          </a:bodyPr>
          <a:lstStyle/>
          <a:p>
            <a:pPr marL="0" lvl="0" indent="0" algn="l" rtl="0">
              <a:lnSpc>
                <a:spcPct val="115000"/>
              </a:lnSpc>
              <a:spcBef>
                <a:spcPts val="1200"/>
              </a:spcBef>
              <a:spcAft>
                <a:spcPts val="0"/>
              </a:spcAft>
              <a:buNone/>
            </a:pPr>
            <a:endParaRPr sz="1800" b="1">
              <a:solidFill>
                <a:srgbClr val="3B60AF"/>
              </a:solidFill>
              <a:latin typeface="Arial"/>
              <a:ea typeface="Arial"/>
              <a:cs typeface="Arial"/>
              <a:sym typeface="Arial"/>
            </a:endParaRPr>
          </a:p>
          <a:p>
            <a:pPr marL="0" lvl="0" indent="0" algn="l" rtl="0">
              <a:lnSpc>
                <a:spcPct val="115000"/>
              </a:lnSpc>
              <a:spcBef>
                <a:spcPts val="1200"/>
              </a:spcBef>
              <a:spcAft>
                <a:spcPts val="0"/>
              </a:spcAft>
              <a:buClr>
                <a:schemeClr val="dk1"/>
              </a:buClr>
              <a:buSzPts val="1100"/>
              <a:buFont typeface="Arial"/>
              <a:buNone/>
            </a:pPr>
            <a:r>
              <a:rPr lang="en-CA" sz="2400" b="1">
                <a:solidFill>
                  <a:srgbClr val="3B60AF"/>
                </a:solidFill>
                <a:latin typeface="Arial"/>
                <a:ea typeface="Arial"/>
                <a:cs typeface="Arial"/>
                <a:sym typeface="Arial"/>
              </a:rPr>
              <a:t>How do I address Identification and Placement-related concerns? </a:t>
            </a:r>
            <a:endParaRPr sz="2400" b="1">
              <a:solidFill>
                <a:srgbClr val="3B60AF"/>
              </a:solidFill>
              <a:latin typeface="Arial"/>
              <a:ea typeface="Arial"/>
              <a:cs typeface="Arial"/>
              <a:sym typeface="Arial"/>
            </a:endParaRPr>
          </a:p>
          <a:p>
            <a:pPr marL="0" lvl="0" indent="0" algn="ctr" rtl="0">
              <a:spcBef>
                <a:spcPts val="1200"/>
              </a:spcBef>
              <a:spcAft>
                <a:spcPts val="0"/>
              </a:spcAft>
              <a:buNone/>
            </a:pPr>
            <a:endParaRPr sz="1800" b="1">
              <a:solidFill>
                <a:srgbClr val="3B60AF"/>
              </a:solidFill>
              <a:latin typeface="Arial"/>
              <a:ea typeface="Arial"/>
              <a:cs typeface="Arial"/>
              <a:sym typeface="Arial"/>
            </a:endParaRPr>
          </a:p>
        </p:txBody>
      </p:sp>
      <p:sp>
        <p:nvSpPr>
          <p:cNvPr id="389" name="Google Shape;389;g2dda4d9f704_0_7"/>
          <p:cNvSpPr txBox="1">
            <a:spLocks noGrp="1"/>
          </p:cNvSpPr>
          <p:nvPr>
            <p:ph type="body" idx="1"/>
          </p:nvPr>
        </p:nvSpPr>
        <p:spPr>
          <a:xfrm>
            <a:off x="269875" y="894563"/>
            <a:ext cx="8520600" cy="3528600"/>
          </a:xfrm>
          <a:prstGeom prst="rect">
            <a:avLst/>
          </a:prstGeom>
        </p:spPr>
        <p:txBody>
          <a:bodyPr spcFirstLastPara="1" wrap="square" lIns="91425" tIns="91425" rIns="91425" bIns="91425" anchor="t" anchorCtr="0">
            <a:noAutofit/>
          </a:bodyPr>
          <a:lstStyle/>
          <a:p>
            <a:pPr marL="457200" lvl="0" indent="-336550" algn="l" rtl="0">
              <a:lnSpc>
                <a:spcPct val="115000"/>
              </a:lnSpc>
              <a:spcBef>
                <a:spcPts val="1200"/>
              </a:spcBef>
              <a:spcAft>
                <a:spcPts val="0"/>
              </a:spcAft>
              <a:buSzPts val="1700"/>
              <a:buFont typeface="Arial"/>
              <a:buChar char="•"/>
            </a:pPr>
            <a:r>
              <a:rPr lang="en-CA" sz="1700" i="1">
                <a:latin typeface="Arial"/>
                <a:ea typeface="Arial"/>
                <a:cs typeface="Arial"/>
                <a:sym typeface="Arial"/>
              </a:rPr>
              <a:t>The first step is to connect with the principal and/or superintendent of your child’s school, as per the Parent Concern Protocol.</a:t>
            </a:r>
            <a:endParaRPr sz="1700" i="1">
              <a:latin typeface="Arial"/>
              <a:ea typeface="Arial"/>
              <a:cs typeface="Arial"/>
              <a:sym typeface="Arial"/>
            </a:endParaRPr>
          </a:p>
          <a:p>
            <a:pPr marL="457200" lvl="0" indent="-336550" algn="l" rtl="0">
              <a:lnSpc>
                <a:spcPct val="115000"/>
              </a:lnSpc>
              <a:spcBef>
                <a:spcPts val="0"/>
              </a:spcBef>
              <a:spcAft>
                <a:spcPts val="0"/>
              </a:spcAft>
              <a:buSzPts val="1700"/>
              <a:buFont typeface="Arial"/>
              <a:buChar char="•"/>
            </a:pPr>
            <a:r>
              <a:rPr lang="en-CA" sz="1700" i="1">
                <a:latin typeface="Arial"/>
                <a:ea typeface="Arial"/>
                <a:cs typeface="Arial"/>
                <a:sym typeface="Arial"/>
              </a:rPr>
              <a:t>An annual IPRC review - This process is a review of students’ progress, especially in Intensive Support Programs (ISPs). It is intended that a student in an ISP is there for a short duration and will return to the regular classroom with special education support as needed. </a:t>
            </a:r>
            <a:endParaRPr sz="1700" i="1">
              <a:latin typeface="Arial"/>
              <a:ea typeface="Arial"/>
              <a:cs typeface="Arial"/>
              <a:sym typeface="Arial"/>
            </a:endParaRPr>
          </a:p>
          <a:p>
            <a:pPr marL="457200" lvl="0" indent="-336550" algn="l" rtl="0">
              <a:lnSpc>
                <a:spcPct val="115000"/>
              </a:lnSpc>
              <a:spcBef>
                <a:spcPts val="0"/>
              </a:spcBef>
              <a:spcAft>
                <a:spcPts val="0"/>
              </a:spcAft>
              <a:buSzPts val="1700"/>
              <a:buFont typeface="Arial"/>
              <a:buChar char="•"/>
            </a:pPr>
            <a:r>
              <a:rPr lang="en-CA" sz="1700" i="1">
                <a:latin typeface="Arial"/>
                <a:ea typeface="Arial"/>
                <a:cs typeface="Arial"/>
                <a:sym typeface="Arial"/>
              </a:rPr>
              <a:t>Parents/guardians/caregivers may request a Review IPRC any time after a student has been in a special education program for three months.</a:t>
            </a:r>
            <a:endParaRPr sz="1700" i="1">
              <a:latin typeface="Arial"/>
              <a:ea typeface="Arial"/>
              <a:cs typeface="Arial"/>
              <a:sym typeface="Arial"/>
            </a:endParaRPr>
          </a:p>
          <a:p>
            <a:pPr marL="457200" lvl="0" indent="-336550" algn="l" rtl="0">
              <a:lnSpc>
                <a:spcPct val="115000"/>
              </a:lnSpc>
              <a:spcBef>
                <a:spcPts val="0"/>
              </a:spcBef>
              <a:spcAft>
                <a:spcPts val="0"/>
              </a:spcAft>
              <a:buSzPts val="1700"/>
              <a:buFont typeface="Arial"/>
              <a:buChar char="•"/>
            </a:pPr>
            <a:r>
              <a:rPr lang="en-CA" sz="1700" i="1">
                <a:latin typeface="Arial"/>
                <a:ea typeface="Arial"/>
                <a:cs typeface="Arial"/>
                <a:sym typeface="Arial"/>
              </a:rPr>
              <a:t>As part of the IPRC process, principals ensure that parents/ guardians/caregivers receive a copy of the </a:t>
            </a:r>
            <a:r>
              <a:rPr lang="en-CA" sz="1700" i="1" u="sng">
                <a:solidFill>
                  <a:schemeClr val="hlink"/>
                </a:solidFill>
                <a:latin typeface="Arial"/>
                <a:ea typeface="Arial"/>
                <a:cs typeface="Arial"/>
                <a:sym typeface="Arial"/>
                <a:hlinkClick r:id="rId3"/>
              </a:rPr>
              <a:t>Parent's Guide to Special Education</a:t>
            </a:r>
            <a:r>
              <a:rPr lang="en-CA" sz="1700" i="1">
                <a:latin typeface="Arial"/>
                <a:ea typeface="Arial"/>
                <a:cs typeface="Arial"/>
                <a:sym typeface="Arial"/>
              </a:rPr>
              <a:t> which outlines the entire IPRC process, including how to appeal decisions.</a:t>
            </a:r>
            <a:endParaRPr sz="1700" i="1">
              <a:latin typeface="Arial"/>
              <a:ea typeface="Arial"/>
              <a:cs typeface="Arial"/>
              <a:sym typeface="Arial"/>
            </a:endParaRPr>
          </a:p>
          <a:p>
            <a:pPr marL="0" lvl="0" indent="0" algn="l" rtl="0">
              <a:spcBef>
                <a:spcPts val="1200"/>
              </a:spcBef>
              <a:spcAft>
                <a:spcPts val="0"/>
              </a:spcAft>
              <a:buNone/>
            </a:pPr>
            <a:endParaRPr sz="1800">
              <a:latin typeface="Arial"/>
              <a:ea typeface="Arial"/>
              <a:cs typeface="Arial"/>
              <a:sym typeface="Arial"/>
            </a:endParaRPr>
          </a:p>
        </p:txBody>
      </p:sp>
      <p:sp>
        <p:nvSpPr>
          <p:cNvPr id="390" name="Google Shape;390;g2dda4d9f704_0_7"/>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Clr>
                <a:srgbClr val="000000"/>
              </a:buClr>
              <a:buSzPts val="1200"/>
              <a:buFont typeface="Arial"/>
              <a:buNone/>
            </a:pPr>
            <a:fld id="{00000000-1234-1234-1234-123412341234}" type="slidenum">
              <a:rPr lang="en-CA"/>
              <a:t>16</a:t>
            </a:fld>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394"/>
        <p:cNvGrpSpPr/>
        <p:nvPr/>
      </p:nvGrpSpPr>
      <p:grpSpPr>
        <a:xfrm>
          <a:off x="0" y="0"/>
          <a:ext cx="0" cy="0"/>
          <a:chOff x="0" y="0"/>
          <a:chExt cx="0" cy="0"/>
        </a:xfrm>
      </p:grpSpPr>
      <p:sp>
        <p:nvSpPr>
          <p:cNvPr id="395" name="Google Shape;395;g2dda4d9f704_0_0"/>
          <p:cNvSpPr txBox="1">
            <a:spLocks noGrp="1"/>
          </p:cNvSpPr>
          <p:nvPr>
            <p:ph type="title"/>
          </p:nvPr>
        </p:nvSpPr>
        <p:spPr>
          <a:xfrm>
            <a:off x="311700" y="445025"/>
            <a:ext cx="8520600" cy="5727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CA" sz="3000" b="1">
                <a:latin typeface="Arial"/>
                <a:ea typeface="Arial"/>
                <a:cs typeface="Arial"/>
                <a:sym typeface="Arial"/>
                <a:extLst>
                  <a:ext uri="http://customooxmlschemas.google.com/">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textRoundtripDataId="0"/>
                  </a:ext>
                </a:extLst>
              </a:rPr>
              <a:t>Inclusion</a:t>
            </a:r>
            <a:endParaRPr sz="3000" b="1">
              <a:latin typeface="Arial"/>
              <a:ea typeface="Arial"/>
              <a:cs typeface="Arial"/>
              <a:sym typeface="Arial"/>
            </a:endParaRPr>
          </a:p>
        </p:txBody>
      </p:sp>
      <p:sp>
        <p:nvSpPr>
          <p:cNvPr id="396" name="Google Shape;396;g2dda4d9f704_0_0"/>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0" lvl="0" indent="0" algn="l" rtl="0">
              <a:spcBef>
                <a:spcPts val="480"/>
              </a:spcBef>
              <a:spcAft>
                <a:spcPts val="0"/>
              </a:spcAft>
              <a:buClr>
                <a:schemeClr val="dk1"/>
              </a:buClr>
              <a:buSzPts val="1100"/>
              <a:buFont typeface="Arial"/>
              <a:buNone/>
            </a:pPr>
            <a:r>
              <a:rPr lang="en-CA" sz="1800">
                <a:latin typeface="Arial"/>
                <a:ea typeface="Arial"/>
                <a:cs typeface="Arial"/>
                <a:sym typeface="Arial"/>
              </a:rPr>
              <a:t>Ontario Regulation 181/98 requires school boards to consider placing students with exceptionalities into regular classes with appropriate special education supports before considering placement in special education classes.</a:t>
            </a:r>
            <a:endParaRPr sz="1800">
              <a:latin typeface="Arial"/>
              <a:ea typeface="Arial"/>
              <a:cs typeface="Arial"/>
              <a:sym typeface="Arial"/>
            </a:endParaRPr>
          </a:p>
          <a:p>
            <a:pPr marL="0" lvl="0" indent="0" algn="l" rtl="0">
              <a:spcBef>
                <a:spcPts val="480"/>
              </a:spcBef>
              <a:spcAft>
                <a:spcPts val="0"/>
              </a:spcAft>
              <a:buNone/>
            </a:pPr>
            <a:endParaRPr sz="1800">
              <a:latin typeface="Arial"/>
              <a:ea typeface="Arial"/>
              <a:cs typeface="Arial"/>
              <a:sym typeface="Arial"/>
            </a:endParaRPr>
          </a:p>
          <a:p>
            <a:pPr marL="0" lvl="0" indent="0" algn="l" rtl="0">
              <a:spcBef>
                <a:spcPts val="0"/>
              </a:spcBef>
              <a:spcAft>
                <a:spcPts val="0"/>
              </a:spcAft>
              <a:buClr>
                <a:schemeClr val="dk1"/>
              </a:buClr>
              <a:buSzPts val="1100"/>
              <a:buFont typeface="Arial"/>
              <a:buNone/>
            </a:pPr>
            <a:r>
              <a:rPr lang="en-CA" sz="1800" b="1">
                <a:latin typeface="Arial"/>
                <a:ea typeface="Arial"/>
                <a:cs typeface="Arial"/>
                <a:sym typeface="Arial"/>
              </a:rPr>
              <a:t>Benefits for students with special education needs</a:t>
            </a:r>
            <a:endParaRPr sz="1800">
              <a:latin typeface="Arial"/>
              <a:ea typeface="Arial"/>
              <a:cs typeface="Arial"/>
              <a:sym typeface="Arial"/>
            </a:endParaRPr>
          </a:p>
          <a:p>
            <a:pPr marL="457200" lvl="0" indent="-342900" algn="just" rtl="0">
              <a:lnSpc>
                <a:spcPct val="115000"/>
              </a:lnSpc>
              <a:spcBef>
                <a:spcPts val="0"/>
              </a:spcBef>
              <a:spcAft>
                <a:spcPts val="0"/>
              </a:spcAft>
              <a:buClr>
                <a:srgbClr val="333333"/>
              </a:buClr>
              <a:buSzPts val="1800"/>
              <a:buChar char="●"/>
            </a:pPr>
            <a:r>
              <a:rPr lang="en-CA" sz="1800">
                <a:solidFill>
                  <a:srgbClr val="333333"/>
                </a:solidFill>
                <a:highlight>
                  <a:schemeClr val="lt1"/>
                </a:highlight>
                <a:latin typeface="Arial"/>
                <a:ea typeface="Arial"/>
                <a:cs typeface="Arial"/>
                <a:sym typeface="Arial"/>
              </a:rPr>
              <a:t>students with special needs either do better or no worse academically in inclusive settings</a:t>
            </a:r>
            <a:endParaRPr sz="1800">
              <a:solidFill>
                <a:srgbClr val="333333"/>
              </a:solidFill>
              <a:highlight>
                <a:schemeClr val="lt1"/>
              </a:highlight>
              <a:latin typeface="Arial"/>
              <a:ea typeface="Arial"/>
              <a:cs typeface="Arial"/>
              <a:sym typeface="Arial"/>
            </a:endParaRPr>
          </a:p>
          <a:p>
            <a:pPr marL="457200" lvl="0" indent="-342900" algn="just" rtl="0">
              <a:lnSpc>
                <a:spcPct val="115000"/>
              </a:lnSpc>
              <a:spcBef>
                <a:spcPts val="0"/>
              </a:spcBef>
              <a:spcAft>
                <a:spcPts val="0"/>
              </a:spcAft>
              <a:buClr>
                <a:srgbClr val="333333"/>
              </a:buClr>
              <a:buSzPts val="1800"/>
              <a:buChar char="●"/>
            </a:pPr>
            <a:r>
              <a:rPr lang="en-CA" sz="1800">
                <a:solidFill>
                  <a:srgbClr val="333333"/>
                </a:solidFill>
                <a:highlight>
                  <a:schemeClr val="lt1"/>
                </a:highlight>
                <a:latin typeface="Arial"/>
                <a:ea typeface="Arial"/>
                <a:cs typeface="Arial"/>
                <a:sym typeface="Arial"/>
              </a:rPr>
              <a:t>they are more likely to find friends, and children benefit from learning about and understanding each other</a:t>
            </a:r>
            <a:endParaRPr sz="1800">
              <a:solidFill>
                <a:srgbClr val="333333"/>
              </a:solidFill>
              <a:highlight>
                <a:schemeClr val="lt1"/>
              </a:highlight>
              <a:latin typeface="Arial"/>
              <a:ea typeface="Arial"/>
              <a:cs typeface="Arial"/>
              <a:sym typeface="Arial"/>
            </a:endParaRPr>
          </a:p>
          <a:p>
            <a:pPr marL="457200" lvl="0" indent="-342900" algn="just" rtl="0">
              <a:lnSpc>
                <a:spcPct val="115000"/>
              </a:lnSpc>
              <a:spcBef>
                <a:spcPts val="0"/>
              </a:spcBef>
              <a:spcAft>
                <a:spcPts val="0"/>
              </a:spcAft>
              <a:buClr>
                <a:srgbClr val="333333"/>
              </a:buClr>
              <a:buSzPts val="1800"/>
              <a:buChar char="●"/>
            </a:pPr>
            <a:r>
              <a:rPr lang="en-CA" sz="1800">
                <a:solidFill>
                  <a:srgbClr val="333333"/>
                </a:solidFill>
                <a:highlight>
                  <a:schemeClr val="lt1"/>
                </a:highlight>
                <a:latin typeface="Arial"/>
                <a:ea typeface="Arial"/>
                <a:cs typeface="Arial"/>
                <a:sym typeface="Arial"/>
              </a:rPr>
              <a:t>they are more involved in extracurricular activities </a:t>
            </a:r>
            <a:endParaRPr sz="1800">
              <a:solidFill>
                <a:srgbClr val="333333"/>
              </a:solidFill>
              <a:highlight>
                <a:schemeClr val="lt1"/>
              </a:highlight>
              <a:latin typeface="Arial"/>
              <a:ea typeface="Arial"/>
              <a:cs typeface="Arial"/>
              <a:sym typeface="Arial"/>
            </a:endParaRPr>
          </a:p>
          <a:p>
            <a:pPr marL="457200" lvl="0" indent="-342900" algn="just" rtl="0">
              <a:lnSpc>
                <a:spcPct val="115000"/>
              </a:lnSpc>
              <a:spcBef>
                <a:spcPts val="0"/>
              </a:spcBef>
              <a:spcAft>
                <a:spcPts val="0"/>
              </a:spcAft>
              <a:buClr>
                <a:srgbClr val="333333"/>
              </a:buClr>
              <a:buSzPts val="1800"/>
              <a:buChar char="●"/>
            </a:pPr>
            <a:r>
              <a:rPr lang="en-CA" sz="1800">
                <a:solidFill>
                  <a:srgbClr val="333333"/>
                </a:solidFill>
                <a:highlight>
                  <a:schemeClr val="lt1"/>
                </a:highlight>
                <a:latin typeface="Arial"/>
                <a:ea typeface="Arial"/>
                <a:cs typeface="Arial"/>
                <a:sym typeface="Arial"/>
              </a:rPr>
              <a:t>they build a network of friends </a:t>
            </a:r>
            <a:endParaRPr sz="1800">
              <a:latin typeface="Arial"/>
              <a:ea typeface="Arial"/>
              <a:cs typeface="Arial"/>
              <a:sym typeface="Arial"/>
            </a:endParaRPr>
          </a:p>
          <a:p>
            <a:pPr marL="0" lvl="0" indent="0" algn="l" rtl="0">
              <a:spcBef>
                <a:spcPts val="1500"/>
              </a:spcBef>
              <a:spcAft>
                <a:spcPts val="0"/>
              </a:spcAft>
              <a:buClr>
                <a:schemeClr val="dk1"/>
              </a:buClr>
              <a:buSzPts val="1100"/>
              <a:buFont typeface="Arial"/>
              <a:buNone/>
            </a:pPr>
            <a:endParaRPr sz="1800">
              <a:latin typeface="Arial"/>
              <a:ea typeface="Arial"/>
              <a:cs typeface="Arial"/>
              <a:sym typeface="Arial"/>
            </a:endParaRPr>
          </a:p>
          <a:p>
            <a:pPr marL="0" lvl="0" indent="0" algn="l" rtl="0">
              <a:spcBef>
                <a:spcPts val="480"/>
              </a:spcBef>
              <a:spcAft>
                <a:spcPts val="0"/>
              </a:spcAft>
              <a:buNone/>
            </a:pPr>
            <a:endParaRPr sz="1800">
              <a:latin typeface="Arial"/>
              <a:ea typeface="Arial"/>
              <a:cs typeface="Arial"/>
              <a:sym typeface="Arial"/>
            </a:endParaRPr>
          </a:p>
        </p:txBody>
      </p:sp>
      <p:sp>
        <p:nvSpPr>
          <p:cNvPr id="397" name="Google Shape;397;g2dda4d9f704_0_0"/>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Clr>
                <a:srgbClr val="000000"/>
              </a:buClr>
              <a:buSzPts val="1200"/>
              <a:buFont typeface="Arial"/>
              <a:buNone/>
            </a:pPr>
            <a:fld id="{00000000-1234-1234-1234-123412341234}" type="slidenum">
              <a:rPr lang="en-CA"/>
              <a:t>17</a:t>
            </a:fld>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401"/>
        <p:cNvGrpSpPr/>
        <p:nvPr/>
      </p:nvGrpSpPr>
      <p:grpSpPr>
        <a:xfrm>
          <a:off x="0" y="0"/>
          <a:ext cx="0" cy="0"/>
          <a:chOff x="0" y="0"/>
          <a:chExt cx="0" cy="0"/>
        </a:xfrm>
      </p:grpSpPr>
      <p:sp>
        <p:nvSpPr>
          <p:cNvPr id="402" name="Google Shape;402;g2714608fc62_0_6"/>
          <p:cNvSpPr txBox="1">
            <a:spLocks noGrp="1"/>
          </p:cNvSpPr>
          <p:nvPr>
            <p:ph type="title"/>
          </p:nvPr>
        </p:nvSpPr>
        <p:spPr>
          <a:xfrm>
            <a:off x="311700" y="445025"/>
            <a:ext cx="8520600" cy="5727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CA" sz="3000" b="1">
                <a:latin typeface="Arial"/>
                <a:ea typeface="Arial"/>
                <a:cs typeface="Arial"/>
                <a:sym typeface="Arial"/>
                <a:extLst>
                  <a:ext uri="http://customooxmlschemas.google.com/">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textRoundtripDataId="1"/>
                  </a:ext>
                </a:extLst>
              </a:rPr>
              <a:t>Inclusion</a:t>
            </a:r>
            <a:endParaRPr sz="3000" b="1">
              <a:latin typeface="Arial"/>
              <a:ea typeface="Arial"/>
              <a:cs typeface="Arial"/>
              <a:sym typeface="Arial"/>
            </a:endParaRPr>
          </a:p>
        </p:txBody>
      </p:sp>
      <p:sp>
        <p:nvSpPr>
          <p:cNvPr id="403" name="Google Shape;403;g2714608fc62_0_6"/>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p>
            <a:pPr marL="0" lvl="0" indent="0" algn="l" rtl="0">
              <a:spcBef>
                <a:spcPts val="480"/>
              </a:spcBef>
              <a:spcAft>
                <a:spcPts val="0"/>
              </a:spcAft>
              <a:buNone/>
            </a:pPr>
            <a:r>
              <a:rPr lang="en-CA" sz="2200" b="1" dirty="0">
                <a:latin typeface="Arial"/>
                <a:ea typeface="Arial"/>
                <a:cs typeface="Arial"/>
                <a:sym typeface="Arial"/>
              </a:rPr>
              <a:t>Benefits for students not identified with special education needs: </a:t>
            </a:r>
            <a:endParaRPr sz="2200" b="1" dirty="0">
              <a:latin typeface="Arial"/>
              <a:ea typeface="Arial"/>
              <a:cs typeface="Arial"/>
              <a:sym typeface="Arial"/>
            </a:endParaRPr>
          </a:p>
          <a:p>
            <a:pPr marL="457200" lvl="0" indent="-368300" algn="l" rtl="0">
              <a:spcBef>
                <a:spcPts val="480"/>
              </a:spcBef>
              <a:spcAft>
                <a:spcPts val="0"/>
              </a:spcAft>
              <a:buSzPts val="2200"/>
              <a:buFont typeface="Arial"/>
              <a:buChar char="•"/>
            </a:pPr>
            <a:r>
              <a:rPr lang="en-CA" sz="2200" dirty="0">
                <a:latin typeface="Arial"/>
                <a:ea typeface="Arial"/>
                <a:cs typeface="Arial"/>
                <a:sym typeface="Arial"/>
              </a:rPr>
              <a:t>students have increased interactions with, and understanding of, students with disabilities</a:t>
            </a:r>
            <a:endParaRPr sz="2200" dirty="0">
              <a:latin typeface="Arial"/>
              <a:ea typeface="Arial"/>
              <a:cs typeface="Arial"/>
              <a:sym typeface="Arial"/>
            </a:endParaRPr>
          </a:p>
          <a:p>
            <a:pPr marL="457200" lvl="0" indent="-368300" algn="l" rtl="0">
              <a:spcBef>
                <a:spcPts val="0"/>
              </a:spcBef>
              <a:spcAft>
                <a:spcPts val="0"/>
              </a:spcAft>
              <a:buSzPts val="2200"/>
              <a:buFont typeface="Arial"/>
              <a:buChar char="•"/>
            </a:pPr>
            <a:r>
              <a:rPr lang="en-CA" sz="2200" dirty="0">
                <a:latin typeface="Arial"/>
                <a:ea typeface="Arial"/>
                <a:cs typeface="Arial"/>
                <a:sym typeface="Arial"/>
              </a:rPr>
              <a:t>academic achievement is the same or higher in inclusive settings for students without special education needs </a:t>
            </a:r>
            <a:endParaRPr sz="2200" dirty="0">
              <a:latin typeface="Arial"/>
              <a:ea typeface="Arial"/>
              <a:cs typeface="Arial"/>
              <a:sym typeface="Arial"/>
            </a:endParaRPr>
          </a:p>
          <a:p>
            <a:pPr marL="457200" lvl="0" indent="-368300" algn="l" rtl="0">
              <a:spcBef>
                <a:spcPts val="0"/>
              </a:spcBef>
              <a:spcAft>
                <a:spcPts val="0"/>
              </a:spcAft>
              <a:buSzPts val="2200"/>
              <a:buFont typeface="Arial"/>
              <a:buChar char="•"/>
            </a:pPr>
            <a:r>
              <a:rPr lang="en-CA" sz="2200" dirty="0">
                <a:latin typeface="Arial"/>
                <a:ea typeface="Arial"/>
                <a:cs typeface="Arial"/>
                <a:sym typeface="Arial"/>
              </a:rPr>
              <a:t>better social interactions are exhibited due to this increased understanding of diverse populations of students </a:t>
            </a:r>
            <a:endParaRPr sz="2200" dirty="0">
              <a:latin typeface="Arial"/>
              <a:ea typeface="Arial"/>
              <a:cs typeface="Arial"/>
              <a:sym typeface="Arial"/>
            </a:endParaRPr>
          </a:p>
          <a:p>
            <a:pPr marL="0" lvl="0" indent="0" algn="l" rtl="0">
              <a:spcBef>
                <a:spcPts val="480"/>
              </a:spcBef>
              <a:spcAft>
                <a:spcPts val="0"/>
              </a:spcAft>
              <a:buNone/>
            </a:pPr>
            <a:endParaRPr sz="2200" dirty="0">
              <a:latin typeface="Arial"/>
              <a:ea typeface="Arial"/>
              <a:cs typeface="Arial"/>
              <a:sym typeface="Arial"/>
            </a:endParaRPr>
          </a:p>
          <a:p>
            <a:pPr marL="0" lvl="0" indent="0" algn="l" rtl="0">
              <a:spcBef>
                <a:spcPts val="480"/>
              </a:spcBef>
              <a:spcAft>
                <a:spcPts val="0"/>
              </a:spcAft>
              <a:buNone/>
            </a:pPr>
            <a:endParaRPr sz="2200" dirty="0">
              <a:latin typeface="Arial"/>
              <a:ea typeface="Arial"/>
              <a:cs typeface="Arial"/>
              <a:sym typeface="Arial"/>
            </a:endParaRPr>
          </a:p>
          <a:p>
            <a:pPr marL="0" lvl="0" indent="0" algn="l" rtl="0">
              <a:spcBef>
                <a:spcPts val="480"/>
              </a:spcBef>
              <a:spcAft>
                <a:spcPts val="0"/>
              </a:spcAft>
              <a:buNone/>
            </a:pPr>
            <a:endParaRPr dirty="0"/>
          </a:p>
          <a:p>
            <a:pPr marL="0" lvl="0" indent="0" algn="l" rtl="0">
              <a:spcBef>
                <a:spcPts val="480"/>
              </a:spcBef>
              <a:spcAft>
                <a:spcPts val="0"/>
              </a:spcAft>
              <a:buNone/>
            </a:pPr>
            <a:endParaRPr dirty="0"/>
          </a:p>
        </p:txBody>
      </p:sp>
      <p:sp>
        <p:nvSpPr>
          <p:cNvPr id="404" name="Google Shape;404;g2714608fc62_0_6"/>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Clr>
                <a:srgbClr val="000000"/>
              </a:buClr>
              <a:buSzPts val="1200"/>
              <a:buFont typeface="Arial"/>
              <a:buNone/>
            </a:pPr>
            <a:fld id="{00000000-1234-1234-1234-123412341234}" type="slidenum">
              <a:rPr lang="en-CA"/>
              <a:t>18</a:t>
            </a:fld>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408"/>
        <p:cNvGrpSpPr/>
        <p:nvPr/>
      </p:nvGrpSpPr>
      <p:grpSpPr>
        <a:xfrm>
          <a:off x="0" y="0"/>
          <a:ext cx="0" cy="0"/>
          <a:chOff x="0" y="0"/>
          <a:chExt cx="0" cy="0"/>
        </a:xfrm>
      </p:grpSpPr>
      <p:sp>
        <p:nvSpPr>
          <p:cNvPr id="409" name="Google Shape;409;g27124171669_0_0"/>
          <p:cNvSpPr txBox="1">
            <a:spLocks noGrp="1"/>
          </p:cNvSpPr>
          <p:nvPr>
            <p:ph type="title"/>
          </p:nvPr>
        </p:nvSpPr>
        <p:spPr>
          <a:xfrm>
            <a:off x="311700" y="445025"/>
            <a:ext cx="8520600" cy="5727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CA" b="1">
                <a:extLst>
                  <a:ext uri="http://customooxmlschemas.google.com/">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textRoundtripDataId="2"/>
                  </a:ext>
                </a:extLst>
              </a:rPr>
              <a:t>Identification</a:t>
            </a:r>
            <a:r>
              <a:rPr lang="en-CA" b="1"/>
              <a:t> - Exceptionalities</a:t>
            </a:r>
            <a:endParaRPr b="1"/>
          </a:p>
        </p:txBody>
      </p:sp>
      <p:sp>
        <p:nvSpPr>
          <p:cNvPr id="410" name="Google Shape;410;g27124171669_0_0"/>
          <p:cNvSpPr txBox="1">
            <a:spLocks noGrp="1"/>
          </p:cNvSpPr>
          <p:nvPr>
            <p:ph type="body" idx="1"/>
          </p:nvPr>
        </p:nvSpPr>
        <p:spPr>
          <a:xfrm>
            <a:off x="366300" y="1293575"/>
            <a:ext cx="4205700" cy="3416400"/>
          </a:xfrm>
          <a:prstGeom prst="rect">
            <a:avLst/>
          </a:prstGeom>
        </p:spPr>
        <p:txBody>
          <a:bodyPr spcFirstLastPara="1" wrap="square" lIns="91425" tIns="91425" rIns="91425" bIns="91425" anchor="t" anchorCtr="0">
            <a:noAutofit/>
          </a:bodyPr>
          <a:lstStyle/>
          <a:p>
            <a:pPr marL="0" lvl="0" indent="0" algn="l" rtl="0">
              <a:spcBef>
                <a:spcPts val="270"/>
              </a:spcBef>
              <a:spcAft>
                <a:spcPts val="0"/>
              </a:spcAft>
              <a:buClr>
                <a:schemeClr val="dk1"/>
              </a:buClr>
              <a:buSzPts val="1800"/>
              <a:buFont typeface="Arial"/>
              <a:buNone/>
            </a:pPr>
            <a:r>
              <a:rPr lang="en-CA" sz="2000" b="1">
                <a:latin typeface="Arial"/>
                <a:ea typeface="Arial"/>
                <a:cs typeface="Arial"/>
                <a:sym typeface="Arial"/>
              </a:rPr>
              <a:t>Intellectual</a:t>
            </a:r>
            <a:endParaRPr sz="2000" b="1">
              <a:latin typeface="Arial"/>
              <a:ea typeface="Arial"/>
              <a:cs typeface="Arial"/>
              <a:sym typeface="Arial"/>
            </a:endParaRPr>
          </a:p>
          <a:p>
            <a:pPr marL="457200" lvl="0" indent="-330200" algn="l" rtl="0">
              <a:spcBef>
                <a:spcPts val="350"/>
              </a:spcBef>
              <a:spcAft>
                <a:spcPts val="0"/>
              </a:spcAft>
              <a:buSzPts val="1600"/>
              <a:buChar char="•"/>
            </a:pPr>
            <a:r>
              <a:rPr lang="en-CA" sz="1600">
                <a:latin typeface="Arial"/>
                <a:ea typeface="Arial"/>
                <a:cs typeface="Arial"/>
                <a:sym typeface="Arial"/>
              </a:rPr>
              <a:t>Giftedness</a:t>
            </a:r>
            <a:endParaRPr sz="1600">
              <a:latin typeface="Arial"/>
              <a:ea typeface="Arial"/>
              <a:cs typeface="Arial"/>
              <a:sym typeface="Arial"/>
            </a:endParaRPr>
          </a:p>
          <a:p>
            <a:pPr marL="457200" lvl="0" indent="-330200" algn="l" rtl="0">
              <a:spcBef>
                <a:spcPts val="350"/>
              </a:spcBef>
              <a:spcAft>
                <a:spcPts val="0"/>
              </a:spcAft>
              <a:buSzPts val="1600"/>
              <a:buChar char="•"/>
            </a:pPr>
            <a:r>
              <a:rPr lang="en-CA" sz="1600">
                <a:latin typeface="Arial"/>
                <a:ea typeface="Arial"/>
                <a:cs typeface="Arial"/>
                <a:sym typeface="Arial"/>
              </a:rPr>
              <a:t>Mild Intellectual Disability</a:t>
            </a:r>
            <a:endParaRPr sz="1600">
              <a:latin typeface="Arial"/>
              <a:ea typeface="Arial"/>
              <a:cs typeface="Arial"/>
              <a:sym typeface="Arial"/>
            </a:endParaRPr>
          </a:p>
          <a:p>
            <a:pPr marL="457200" lvl="0" indent="-330200" algn="l" rtl="0">
              <a:spcBef>
                <a:spcPts val="350"/>
              </a:spcBef>
              <a:spcAft>
                <a:spcPts val="0"/>
              </a:spcAft>
              <a:buSzPts val="1600"/>
              <a:buChar char="•"/>
            </a:pPr>
            <a:r>
              <a:rPr lang="en-CA" sz="1600">
                <a:latin typeface="Arial"/>
                <a:ea typeface="Arial"/>
                <a:cs typeface="Arial"/>
                <a:sym typeface="Arial"/>
              </a:rPr>
              <a:t>Developmental Disability</a:t>
            </a:r>
            <a:endParaRPr sz="1600">
              <a:latin typeface="Arial"/>
              <a:ea typeface="Arial"/>
              <a:cs typeface="Arial"/>
              <a:sym typeface="Arial"/>
            </a:endParaRPr>
          </a:p>
          <a:p>
            <a:pPr marL="457200" lvl="0" indent="0" algn="l" rtl="0">
              <a:spcBef>
                <a:spcPts val="350"/>
              </a:spcBef>
              <a:spcAft>
                <a:spcPts val="0"/>
              </a:spcAft>
              <a:buNone/>
            </a:pPr>
            <a:endParaRPr sz="1600">
              <a:latin typeface="Arial"/>
              <a:ea typeface="Arial"/>
              <a:cs typeface="Arial"/>
              <a:sym typeface="Arial"/>
            </a:endParaRPr>
          </a:p>
          <a:p>
            <a:pPr marL="0" lvl="0" indent="0" algn="l" rtl="0">
              <a:spcBef>
                <a:spcPts val="270"/>
              </a:spcBef>
              <a:spcAft>
                <a:spcPts val="0"/>
              </a:spcAft>
              <a:buNone/>
            </a:pPr>
            <a:r>
              <a:rPr lang="en-CA" sz="2000" b="1">
                <a:latin typeface="Arial"/>
                <a:ea typeface="Arial"/>
                <a:cs typeface="Arial"/>
                <a:sym typeface="Arial"/>
              </a:rPr>
              <a:t>Communication</a:t>
            </a:r>
            <a:endParaRPr sz="2000" b="1">
              <a:latin typeface="Arial"/>
              <a:ea typeface="Arial"/>
              <a:cs typeface="Arial"/>
              <a:sym typeface="Arial"/>
            </a:endParaRPr>
          </a:p>
          <a:p>
            <a:pPr marL="457200" lvl="0" indent="-330200" algn="l" rtl="0">
              <a:lnSpc>
                <a:spcPct val="90000"/>
              </a:lnSpc>
              <a:spcBef>
                <a:spcPts val="270"/>
              </a:spcBef>
              <a:spcAft>
                <a:spcPts val="0"/>
              </a:spcAft>
              <a:buSzPts val="1600"/>
              <a:buFont typeface="Arial"/>
              <a:buChar char="•"/>
            </a:pPr>
            <a:r>
              <a:rPr lang="en-CA" sz="1600">
                <a:latin typeface="Arial"/>
                <a:ea typeface="Arial"/>
                <a:cs typeface="Arial"/>
                <a:sym typeface="Arial"/>
              </a:rPr>
              <a:t>Autism</a:t>
            </a:r>
            <a:endParaRPr sz="1600">
              <a:latin typeface="Arial"/>
              <a:ea typeface="Arial"/>
              <a:cs typeface="Arial"/>
              <a:sym typeface="Arial"/>
            </a:endParaRPr>
          </a:p>
          <a:p>
            <a:pPr marL="457200" lvl="0" indent="-330200" algn="l" rtl="0">
              <a:lnSpc>
                <a:spcPct val="90000"/>
              </a:lnSpc>
              <a:spcBef>
                <a:spcPts val="0"/>
              </a:spcBef>
              <a:spcAft>
                <a:spcPts val="0"/>
              </a:spcAft>
              <a:buSzPts val="1600"/>
              <a:buFont typeface="Arial"/>
              <a:buChar char="•"/>
            </a:pPr>
            <a:r>
              <a:rPr lang="en-CA" sz="1600">
                <a:latin typeface="Arial"/>
                <a:ea typeface="Arial"/>
                <a:cs typeface="Arial"/>
                <a:sym typeface="Arial"/>
              </a:rPr>
              <a:t>Deaf and Hard of Hearing</a:t>
            </a:r>
            <a:endParaRPr sz="1600">
              <a:latin typeface="Arial"/>
              <a:ea typeface="Arial"/>
              <a:cs typeface="Arial"/>
              <a:sym typeface="Arial"/>
            </a:endParaRPr>
          </a:p>
          <a:p>
            <a:pPr marL="457200" lvl="0" indent="-330200" algn="l" rtl="0">
              <a:lnSpc>
                <a:spcPct val="90000"/>
              </a:lnSpc>
              <a:spcBef>
                <a:spcPts val="0"/>
              </a:spcBef>
              <a:spcAft>
                <a:spcPts val="0"/>
              </a:spcAft>
              <a:buSzPts val="1600"/>
              <a:buFont typeface="Arial"/>
              <a:buChar char="•"/>
            </a:pPr>
            <a:r>
              <a:rPr lang="en-CA" sz="1600">
                <a:latin typeface="Arial"/>
                <a:ea typeface="Arial"/>
                <a:cs typeface="Arial"/>
                <a:sym typeface="Arial"/>
              </a:rPr>
              <a:t>Speech and/or Language Impairment</a:t>
            </a:r>
            <a:endParaRPr sz="1600">
              <a:latin typeface="Arial"/>
              <a:ea typeface="Arial"/>
              <a:cs typeface="Arial"/>
              <a:sym typeface="Arial"/>
            </a:endParaRPr>
          </a:p>
          <a:p>
            <a:pPr marL="457200" lvl="0" indent="-330200" algn="l" rtl="0">
              <a:spcBef>
                <a:spcPts val="0"/>
              </a:spcBef>
              <a:spcAft>
                <a:spcPts val="0"/>
              </a:spcAft>
              <a:buSzPts val="1600"/>
              <a:buFont typeface="Arial"/>
              <a:buChar char="•"/>
            </a:pPr>
            <a:r>
              <a:rPr lang="en-CA" sz="1600">
                <a:latin typeface="Arial"/>
                <a:ea typeface="Arial"/>
                <a:cs typeface="Arial"/>
                <a:sym typeface="Arial"/>
              </a:rPr>
              <a:t>Learning Disability</a:t>
            </a:r>
            <a:endParaRPr sz="1600">
              <a:latin typeface="Arial"/>
              <a:ea typeface="Arial"/>
              <a:cs typeface="Arial"/>
              <a:sym typeface="Arial"/>
            </a:endParaRPr>
          </a:p>
          <a:p>
            <a:pPr marL="457200" lvl="0" indent="-342900" algn="l" rtl="0">
              <a:lnSpc>
                <a:spcPct val="90000"/>
              </a:lnSpc>
              <a:spcBef>
                <a:spcPts val="270"/>
              </a:spcBef>
              <a:spcAft>
                <a:spcPts val="0"/>
              </a:spcAft>
              <a:buClr>
                <a:schemeClr val="dk1"/>
              </a:buClr>
              <a:buSzPts val="1800"/>
              <a:buFont typeface="Arial"/>
              <a:buNone/>
            </a:pPr>
            <a:endParaRPr sz="1800">
              <a:latin typeface="Arial"/>
              <a:ea typeface="Arial"/>
              <a:cs typeface="Arial"/>
              <a:sym typeface="Arial"/>
            </a:endParaRPr>
          </a:p>
          <a:p>
            <a:pPr marL="0" lvl="0" indent="0" algn="l" rtl="0">
              <a:spcBef>
                <a:spcPts val="270"/>
              </a:spcBef>
              <a:spcAft>
                <a:spcPts val="0"/>
              </a:spcAft>
              <a:buClr>
                <a:schemeClr val="dk1"/>
              </a:buClr>
              <a:buSzPts val="1946"/>
              <a:buFont typeface="Arial"/>
              <a:buNone/>
            </a:pPr>
            <a:endParaRPr>
              <a:latin typeface="Arial"/>
              <a:ea typeface="Arial"/>
              <a:cs typeface="Arial"/>
              <a:sym typeface="Arial"/>
            </a:endParaRPr>
          </a:p>
          <a:p>
            <a:pPr marL="85725" lvl="0" indent="0" algn="l" rtl="0">
              <a:spcBef>
                <a:spcPts val="270"/>
              </a:spcBef>
              <a:spcAft>
                <a:spcPts val="0"/>
              </a:spcAft>
              <a:buClr>
                <a:schemeClr val="dk1"/>
              </a:buClr>
              <a:buSzPts val="1800"/>
              <a:buFont typeface="Arial"/>
              <a:buNone/>
            </a:pPr>
            <a:endParaRPr/>
          </a:p>
          <a:p>
            <a:pPr marL="0" lvl="0" indent="0" algn="l" rtl="0">
              <a:spcBef>
                <a:spcPts val="480"/>
              </a:spcBef>
              <a:spcAft>
                <a:spcPts val="0"/>
              </a:spcAft>
              <a:buNone/>
            </a:pPr>
            <a:endParaRPr/>
          </a:p>
        </p:txBody>
      </p:sp>
      <p:sp>
        <p:nvSpPr>
          <p:cNvPr id="411" name="Google Shape;411;g27124171669_0_0"/>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Clr>
                <a:srgbClr val="000000"/>
              </a:buClr>
              <a:buSzPts val="1200"/>
              <a:buFont typeface="Arial"/>
              <a:buNone/>
            </a:pPr>
            <a:fld id="{00000000-1234-1234-1234-123412341234}" type="slidenum">
              <a:rPr lang="en-CA"/>
              <a:t>19</a:t>
            </a:fld>
            <a:endParaRPr/>
          </a:p>
        </p:txBody>
      </p:sp>
      <p:sp>
        <p:nvSpPr>
          <p:cNvPr id="412" name="Google Shape;412;g27124171669_0_0"/>
          <p:cNvSpPr txBox="1"/>
          <p:nvPr/>
        </p:nvSpPr>
        <p:spPr>
          <a:xfrm>
            <a:off x="4772775" y="1323863"/>
            <a:ext cx="3942300" cy="3355800"/>
          </a:xfrm>
          <a:prstGeom prst="rect">
            <a:avLst/>
          </a:prstGeom>
          <a:noFill/>
          <a:ln>
            <a:noFill/>
          </a:ln>
        </p:spPr>
        <p:txBody>
          <a:bodyPr spcFirstLastPara="1" wrap="square" lIns="91425" tIns="91425" rIns="91425" bIns="91425" anchor="t" anchorCtr="0">
            <a:noAutofit/>
          </a:bodyPr>
          <a:lstStyle/>
          <a:p>
            <a:pPr marL="0" lvl="0" indent="0" algn="l" rtl="0">
              <a:spcBef>
                <a:spcPts val="270"/>
              </a:spcBef>
              <a:spcAft>
                <a:spcPts val="0"/>
              </a:spcAft>
              <a:buNone/>
            </a:pPr>
            <a:r>
              <a:rPr lang="en-CA" sz="2000" b="1">
                <a:solidFill>
                  <a:schemeClr val="dk1"/>
                </a:solidFill>
              </a:rPr>
              <a:t>Behaviour</a:t>
            </a:r>
            <a:endParaRPr sz="2000" b="1">
              <a:solidFill>
                <a:schemeClr val="dk1"/>
              </a:solidFill>
            </a:endParaRPr>
          </a:p>
          <a:p>
            <a:pPr marL="0" lvl="0" indent="0" algn="l" rtl="0">
              <a:lnSpc>
                <a:spcPct val="90000"/>
              </a:lnSpc>
              <a:spcBef>
                <a:spcPts val="270"/>
              </a:spcBef>
              <a:spcAft>
                <a:spcPts val="0"/>
              </a:spcAft>
              <a:buNone/>
            </a:pPr>
            <a:endParaRPr sz="2000">
              <a:solidFill>
                <a:schemeClr val="dk1"/>
              </a:solidFill>
            </a:endParaRPr>
          </a:p>
          <a:p>
            <a:pPr marL="0" lvl="0" indent="0" algn="l" rtl="0">
              <a:lnSpc>
                <a:spcPct val="90000"/>
              </a:lnSpc>
              <a:spcBef>
                <a:spcPts val="270"/>
              </a:spcBef>
              <a:spcAft>
                <a:spcPts val="0"/>
              </a:spcAft>
              <a:buClr>
                <a:schemeClr val="dk1"/>
              </a:buClr>
              <a:buSzPts val="1100"/>
              <a:buFont typeface="Arial"/>
              <a:buNone/>
            </a:pPr>
            <a:r>
              <a:rPr lang="en-CA" sz="2000" b="1">
                <a:solidFill>
                  <a:schemeClr val="dk1"/>
                </a:solidFill>
              </a:rPr>
              <a:t>Physical</a:t>
            </a:r>
            <a:endParaRPr sz="2000" b="1">
              <a:solidFill>
                <a:schemeClr val="dk1"/>
              </a:solidFill>
            </a:endParaRPr>
          </a:p>
          <a:p>
            <a:pPr marL="914400" lvl="0" indent="-330200" algn="l" rtl="0">
              <a:lnSpc>
                <a:spcPct val="90000"/>
              </a:lnSpc>
              <a:spcBef>
                <a:spcPts val="270"/>
              </a:spcBef>
              <a:spcAft>
                <a:spcPts val="0"/>
              </a:spcAft>
              <a:buClr>
                <a:schemeClr val="dk1"/>
              </a:buClr>
              <a:buSzPts val="1600"/>
              <a:buChar char="•"/>
            </a:pPr>
            <a:r>
              <a:rPr lang="en-CA" sz="1600">
                <a:solidFill>
                  <a:schemeClr val="dk1"/>
                </a:solidFill>
              </a:rPr>
              <a:t>Blind and Low Vision</a:t>
            </a:r>
            <a:endParaRPr sz="1600">
              <a:solidFill>
                <a:schemeClr val="dk1"/>
              </a:solidFill>
            </a:endParaRPr>
          </a:p>
          <a:p>
            <a:pPr marL="914400" lvl="0" indent="-330200" algn="l" rtl="0">
              <a:lnSpc>
                <a:spcPct val="90000"/>
              </a:lnSpc>
              <a:spcBef>
                <a:spcPts val="270"/>
              </a:spcBef>
              <a:spcAft>
                <a:spcPts val="0"/>
              </a:spcAft>
              <a:buClr>
                <a:schemeClr val="dk1"/>
              </a:buClr>
              <a:buSzPts val="1600"/>
              <a:buChar char="•"/>
            </a:pPr>
            <a:r>
              <a:rPr lang="en-CA" sz="1600">
                <a:solidFill>
                  <a:schemeClr val="dk1"/>
                </a:solidFill>
              </a:rPr>
              <a:t>Physical Disability </a:t>
            </a:r>
            <a:endParaRPr sz="1600">
              <a:solidFill>
                <a:schemeClr val="dk1"/>
              </a:solidFill>
            </a:endParaRPr>
          </a:p>
          <a:p>
            <a:pPr marL="0" lvl="0" indent="0" algn="l" rtl="0">
              <a:spcBef>
                <a:spcPts val="270"/>
              </a:spcBef>
              <a:spcAft>
                <a:spcPts val="0"/>
              </a:spcAft>
              <a:buNone/>
            </a:pPr>
            <a:endParaRPr sz="1800">
              <a:solidFill>
                <a:schemeClr val="dk1"/>
              </a:solidFill>
            </a:endParaRPr>
          </a:p>
          <a:p>
            <a:pPr marL="0" lvl="0" indent="0" algn="l" rtl="0">
              <a:spcBef>
                <a:spcPts val="270"/>
              </a:spcBef>
              <a:spcAft>
                <a:spcPts val="0"/>
              </a:spcAft>
              <a:buClr>
                <a:schemeClr val="dk1"/>
              </a:buClr>
              <a:buSzPts val="1100"/>
              <a:buFont typeface="Arial"/>
              <a:buNone/>
            </a:pPr>
            <a:r>
              <a:rPr lang="en-CA" sz="2000" b="1">
                <a:solidFill>
                  <a:schemeClr val="dk1"/>
                </a:solidFill>
              </a:rPr>
              <a:t>Multiple Exceptionalities</a:t>
            </a:r>
            <a:endParaRPr sz="2000" b="1">
              <a:solidFill>
                <a:schemeClr val="dk1"/>
              </a:solidFill>
            </a:endParaRPr>
          </a:p>
          <a:p>
            <a:pPr marL="0" lvl="0" indent="0" algn="l" rtl="0">
              <a:spcBef>
                <a:spcPts val="0"/>
              </a:spcBef>
              <a:spcAft>
                <a:spcPts val="0"/>
              </a:spcAft>
              <a:buNone/>
            </a:pPr>
            <a:endParaRPr sz="2400">
              <a:solidFill>
                <a:schemeClr val="dk1"/>
              </a:solidFill>
              <a:latin typeface="PT Sans"/>
              <a:ea typeface="PT Sans"/>
              <a:cs typeface="PT Sans"/>
              <a:sym typeface="PT Sans"/>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416"/>
        <p:cNvGrpSpPr/>
        <p:nvPr/>
      </p:nvGrpSpPr>
      <p:grpSpPr>
        <a:xfrm>
          <a:off x="0" y="0"/>
          <a:ext cx="0" cy="0"/>
          <a:chOff x="0" y="0"/>
          <a:chExt cx="0" cy="0"/>
        </a:xfrm>
      </p:grpSpPr>
      <p:sp>
        <p:nvSpPr>
          <p:cNvPr id="417" name="Google Shape;417;g27124171669_0_6"/>
          <p:cNvSpPr txBox="1">
            <a:spLocks noGrp="1"/>
          </p:cNvSpPr>
          <p:nvPr>
            <p:ph type="title"/>
          </p:nvPr>
        </p:nvSpPr>
        <p:spPr>
          <a:xfrm>
            <a:off x="311700" y="140225"/>
            <a:ext cx="8520600" cy="572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CA" b="1"/>
              <a:t>Regular Class </a:t>
            </a:r>
            <a:r>
              <a:rPr lang="en-CA" b="1">
                <a:extLst>
                  <a:ext uri="http://customooxmlschemas.google.com/">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textRoundtripDataId="3"/>
                  </a:ext>
                </a:extLst>
              </a:rPr>
              <a:t>Placement</a:t>
            </a:r>
            <a:endParaRPr b="1"/>
          </a:p>
        </p:txBody>
      </p:sp>
      <p:sp>
        <p:nvSpPr>
          <p:cNvPr id="418" name="Google Shape;418;g27124171669_0_6"/>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None/>
            </a:pPr>
            <a:fld id="{00000000-1234-1234-1234-123412341234}" type="slidenum">
              <a:rPr lang="en-CA"/>
              <a:t>20</a:t>
            </a:fld>
            <a:endParaRPr/>
          </a:p>
        </p:txBody>
      </p:sp>
      <p:pic>
        <p:nvPicPr>
          <p:cNvPr id="419" name="Google Shape;419;g27124171669_0_6"/>
          <p:cNvPicPr preferRelativeResize="0"/>
          <p:nvPr/>
        </p:nvPicPr>
        <p:blipFill>
          <a:blip r:embed="rId3">
            <a:alphaModFix/>
          </a:blip>
          <a:stretch>
            <a:fillRect/>
          </a:stretch>
        </p:blipFill>
        <p:spPr>
          <a:xfrm>
            <a:off x="3144037" y="865325"/>
            <a:ext cx="2855925" cy="2183025"/>
          </a:xfrm>
          <a:prstGeom prst="rect">
            <a:avLst/>
          </a:prstGeom>
          <a:noFill/>
          <a:ln>
            <a:noFill/>
          </a:ln>
        </p:spPr>
      </p:pic>
      <p:graphicFrame>
        <p:nvGraphicFramePr>
          <p:cNvPr id="420" name="Google Shape;420;g27124171669_0_6"/>
          <p:cNvGraphicFramePr/>
          <p:nvPr/>
        </p:nvGraphicFramePr>
        <p:xfrm>
          <a:off x="231438" y="3144075"/>
          <a:ext cx="8723050" cy="1463010"/>
        </p:xfrm>
        <a:graphic>
          <a:graphicData uri="http://schemas.openxmlformats.org/drawingml/2006/table">
            <a:tbl>
              <a:tblPr>
                <a:noFill/>
                <a:tableStyleId>{69F1AAF0-7A43-454C-9822-B1259B06A6F9}</a:tableStyleId>
              </a:tblPr>
              <a:tblGrid>
                <a:gridCol w="2807375">
                  <a:extLst>
                    <a:ext uri="{9D8B030D-6E8A-4147-A177-3AD203B41FA5}">
                      <a16:colId xmlns:a16="http://schemas.microsoft.com/office/drawing/2014/main" val="20000"/>
                    </a:ext>
                  </a:extLst>
                </a:gridCol>
                <a:gridCol w="2977950">
                  <a:extLst>
                    <a:ext uri="{9D8B030D-6E8A-4147-A177-3AD203B41FA5}">
                      <a16:colId xmlns:a16="http://schemas.microsoft.com/office/drawing/2014/main" val="20001"/>
                    </a:ext>
                  </a:extLst>
                </a:gridCol>
                <a:gridCol w="2937725">
                  <a:extLst>
                    <a:ext uri="{9D8B030D-6E8A-4147-A177-3AD203B41FA5}">
                      <a16:colId xmlns:a16="http://schemas.microsoft.com/office/drawing/2014/main" val="20002"/>
                    </a:ext>
                  </a:extLst>
                </a:gridCol>
              </a:tblGrid>
              <a:tr h="1384525">
                <a:tc>
                  <a:txBody>
                    <a:bodyPr/>
                    <a:lstStyle/>
                    <a:p>
                      <a:pPr marL="0" lvl="0" indent="0" algn="l" rtl="0">
                        <a:spcBef>
                          <a:spcPts val="0"/>
                        </a:spcBef>
                        <a:spcAft>
                          <a:spcPts val="0"/>
                        </a:spcAft>
                        <a:buNone/>
                      </a:pPr>
                      <a:r>
                        <a:rPr lang="en-CA" b="1"/>
                        <a:t>Withdrawal Assistance</a:t>
                      </a:r>
                      <a:r>
                        <a:rPr lang="en-CA"/>
                        <a:t> - student receives instruction outside the regular classroom for less than 50% of the school day from a special education teacher. </a:t>
                      </a:r>
                      <a:endParaRPr/>
                    </a:p>
                    <a:p>
                      <a:pPr marL="0" lvl="0" indent="0" algn="l" rtl="0">
                        <a:spcBef>
                          <a:spcPts val="0"/>
                        </a:spcBef>
                        <a:spcAft>
                          <a:spcPts val="0"/>
                        </a:spcAft>
                        <a:buNone/>
                      </a:pPr>
                      <a:endParaRPr/>
                    </a:p>
                  </a:txBody>
                  <a:tcPr marL="91425" marR="91425" marT="91425" marB="91425">
                    <a:solidFill>
                      <a:srgbClr val="72C267"/>
                    </a:solidFill>
                  </a:tcPr>
                </a:tc>
                <a:tc>
                  <a:txBody>
                    <a:bodyPr/>
                    <a:lstStyle/>
                    <a:p>
                      <a:pPr marL="0" lvl="0" indent="0" algn="l" rtl="0">
                        <a:spcBef>
                          <a:spcPts val="0"/>
                        </a:spcBef>
                        <a:spcAft>
                          <a:spcPts val="0"/>
                        </a:spcAft>
                        <a:buNone/>
                      </a:pPr>
                      <a:r>
                        <a:rPr lang="en-CA" b="1"/>
                        <a:t>Resource Assistance</a:t>
                      </a:r>
                      <a:r>
                        <a:rPr lang="en-CA"/>
                        <a:t> - within regular classroom student receives direct, specialized instruction, individually or in a small group, from a special education teacher </a:t>
                      </a:r>
                      <a:endParaRPr/>
                    </a:p>
                    <a:p>
                      <a:pPr marL="0" lvl="0" indent="0" algn="l" rtl="0">
                        <a:spcBef>
                          <a:spcPts val="0"/>
                        </a:spcBef>
                        <a:spcAft>
                          <a:spcPts val="0"/>
                        </a:spcAft>
                        <a:buNone/>
                      </a:pPr>
                      <a:r>
                        <a:rPr lang="en-CA"/>
                        <a:t>* </a:t>
                      </a:r>
                      <a:r>
                        <a:rPr lang="en-CA" sz="1200" i="1"/>
                        <a:t>Elementary schools</a:t>
                      </a:r>
                      <a:r>
                        <a:rPr lang="en-CA"/>
                        <a:t> </a:t>
                      </a:r>
                      <a:endParaRPr/>
                    </a:p>
                  </a:txBody>
                  <a:tcPr marL="91425" marR="91425" marT="91425" marB="91425">
                    <a:solidFill>
                      <a:srgbClr val="F17B05"/>
                    </a:solidFill>
                  </a:tcPr>
                </a:tc>
                <a:tc>
                  <a:txBody>
                    <a:bodyPr/>
                    <a:lstStyle/>
                    <a:p>
                      <a:pPr marL="0" lvl="0" indent="0" algn="l" rtl="0">
                        <a:spcBef>
                          <a:spcPts val="0"/>
                        </a:spcBef>
                        <a:spcAft>
                          <a:spcPts val="0"/>
                        </a:spcAft>
                        <a:buNone/>
                      </a:pPr>
                      <a:r>
                        <a:rPr lang="en-CA" b="1"/>
                        <a:t>Indirect Support</a:t>
                      </a:r>
                      <a:r>
                        <a:rPr lang="en-CA"/>
                        <a:t> - within regular classroom student receives direct instruction from classroom teacher, who receives specialized consultativion from a special education teacher.</a:t>
                      </a:r>
                      <a:endParaRPr/>
                    </a:p>
                  </a:txBody>
                  <a:tcPr marL="91425" marR="91425" marT="91425" marB="91425">
                    <a:solidFill>
                      <a:srgbClr val="FCB713"/>
                    </a:solidFill>
                  </a:tcPr>
                </a:tc>
                <a:extLst>
                  <a:ext uri="{0D108BD9-81ED-4DB2-BD59-A6C34878D82A}">
                    <a16:rowId xmlns:a16="http://schemas.microsoft.com/office/drawing/2014/main" val="10000"/>
                  </a:ext>
                </a:extLst>
              </a:tr>
            </a:tbl>
          </a:graphicData>
        </a:graphic>
      </p:graphicFrame>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424"/>
        <p:cNvGrpSpPr/>
        <p:nvPr/>
      </p:nvGrpSpPr>
      <p:grpSpPr>
        <a:xfrm>
          <a:off x="0" y="0"/>
          <a:ext cx="0" cy="0"/>
          <a:chOff x="0" y="0"/>
          <a:chExt cx="0" cy="0"/>
        </a:xfrm>
      </p:grpSpPr>
      <p:sp>
        <p:nvSpPr>
          <p:cNvPr id="425" name="Google Shape;425;g2714608fc62_0_15"/>
          <p:cNvSpPr txBox="1">
            <a:spLocks noGrp="1"/>
          </p:cNvSpPr>
          <p:nvPr>
            <p:ph type="title"/>
          </p:nvPr>
        </p:nvSpPr>
        <p:spPr>
          <a:xfrm>
            <a:off x="311700" y="445025"/>
            <a:ext cx="8520600" cy="572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CA" b="1"/>
              <a:t>Special Education Class </a:t>
            </a:r>
            <a:r>
              <a:rPr lang="en-CA" b="1">
                <a:extLst>
                  <a:ext uri="http://customooxmlschemas.google.com/">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textRoundtripDataId="4"/>
                  </a:ext>
                </a:extLst>
              </a:rPr>
              <a:t>Placement</a:t>
            </a:r>
            <a:endParaRPr b="1"/>
          </a:p>
        </p:txBody>
      </p:sp>
      <p:sp>
        <p:nvSpPr>
          <p:cNvPr id="426" name="Google Shape;426;g2714608fc62_0_15"/>
          <p:cNvSpPr txBox="1">
            <a:spLocks noGrp="1"/>
          </p:cNvSpPr>
          <p:nvPr>
            <p:ph type="body" idx="1"/>
          </p:nvPr>
        </p:nvSpPr>
        <p:spPr>
          <a:xfrm>
            <a:off x="357325" y="1141175"/>
            <a:ext cx="2785800" cy="3416400"/>
          </a:xfrm>
          <a:prstGeom prst="rect">
            <a:avLst/>
          </a:prstGeom>
          <a:solidFill>
            <a:srgbClr val="72C267"/>
          </a:solidFill>
        </p:spPr>
        <p:txBody>
          <a:bodyPr spcFirstLastPara="1" wrap="square" lIns="91425" tIns="91425" rIns="91425" bIns="91425" anchor="t" anchorCtr="0">
            <a:noAutofit/>
          </a:bodyPr>
          <a:lstStyle/>
          <a:p>
            <a:pPr marL="0" lvl="0" indent="0" algn="l" rtl="0">
              <a:spcBef>
                <a:spcPts val="270"/>
              </a:spcBef>
              <a:spcAft>
                <a:spcPts val="0"/>
              </a:spcAft>
              <a:buNone/>
            </a:pPr>
            <a:endParaRPr sz="2000" b="1">
              <a:solidFill>
                <a:srgbClr val="000000"/>
              </a:solidFill>
              <a:latin typeface="Arial"/>
              <a:ea typeface="Arial"/>
              <a:cs typeface="Arial"/>
              <a:sym typeface="Arial"/>
            </a:endParaRPr>
          </a:p>
          <a:p>
            <a:pPr marL="457200" lvl="0" indent="-355600" algn="l" rtl="0">
              <a:spcBef>
                <a:spcPts val="350"/>
              </a:spcBef>
              <a:spcAft>
                <a:spcPts val="0"/>
              </a:spcAft>
              <a:buSzPts val="2000"/>
              <a:buFont typeface="Arial"/>
              <a:buChar char="•"/>
            </a:pPr>
            <a:r>
              <a:rPr lang="en-CA" sz="2000">
                <a:latin typeface="Arial"/>
                <a:ea typeface="Arial"/>
                <a:cs typeface="Arial"/>
                <a:sym typeface="Arial"/>
              </a:rPr>
              <a:t>Mild Intellectual Disability</a:t>
            </a:r>
            <a:endParaRPr sz="2000">
              <a:latin typeface="Arial"/>
              <a:ea typeface="Arial"/>
              <a:cs typeface="Arial"/>
              <a:sym typeface="Arial"/>
            </a:endParaRPr>
          </a:p>
          <a:p>
            <a:pPr marL="457200" lvl="0" indent="-355600" algn="l" rtl="0">
              <a:lnSpc>
                <a:spcPct val="90000"/>
              </a:lnSpc>
              <a:spcBef>
                <a:spcPts val="0"/>
              </a:spcBef>
              <a:spcAft>
                <a:spcPts val="0"/>
              </a:spcAft>
              <a:buClr>
                <a:srgbClr val="000000"/>
              </a:buClr>
              <a:buSzPts val="2000"/>
              <a:buFont typeface="Arial"/>
              <a:buChar char="•"/>
            </a:pPr>
            <a:r>
              <a:rPr lang="en-CA" sz="2000">
                <a:solidFill>
                  <a:srgbClr val="000000"/>
                </a:solidFill>
                <a:latin typeface="Arial"/>
                <a:ea typeface="Arial"/>
                <a:cs typeface="Arial"/>
                <a:sym typeface="Arial"/>
              </a:rPr>
              <a:t>Autism</a:t>
            </a:r>
            <a:endParaRPr sz="2000">
              <a:solidFill>
                <a:srgbClr val="000000"/>
              </a:solidFill>
              <a:latin typeface="Arial"/>
              <a:ea typeface="Arial"/>
              <a:cs typeface="Arial"/>
              <a:sym typeface="Arial"/>
            </a:endParaRPr>
          </a:p>
          <a:p>
            <a:pPr marL="457200" lvl="0" indent="-355600" algn="l" rtl="0">
              <a:lnSpc>
                <a:spcPct val="90000"/>
              </a:lnSpc>
              <a:spcBef>
                <a:spcPts val="0"/>
              </a:spcBef>
              <a:spcAft>
                <a:spcPts val="0"/>
              </a:spcAft>
              <a:buClr>
                <a:srgbClr val="000000"/>
              </a:buClr>
              <a:buSzPts val="2000"/>
              <a:buFont typeface="Arial"/>
              <a:buChar char="•"/>
            </a:pPr>
            <a:r>
              <a:rPr lang="en-CA" sz="2000">
                <a:solidFill>
                  <a:srgbClr val="000000"/>
                </a:solidFill>
                <a:latin typeface="Arial"/>
                <a:ea typeface="Arial"/>
                <a:cs typeface="Arial"/>
                <a:sym typeface="Arial"/>
              </a:rPr>
              <a:t>Deaf and Hard of Hearing</a:t>
            </a:r>
            <a:endParaRPr sz="2000">
              <a:solidFill>
                <a:srgbClr val="000000"/>
              </a:solidFill>
              <a:latin typeface="Arial"/>
              <a:ea typeface="Arial"/>
              <a:cs typeface="Arial"/>
              <a:sym typeface="Arial"/>
            </a:endParaRPr>
          </a:p>
          <a:p>
            <a:pPr marL="457200" lvl="0" indent="-355600" algn="l" rtl="0">
              <a:lnSpc>
                <a:spcPct val="90000"/>
              </a:lnSpc>
              <a:spcBef>
                <a:spcPts val="0"/>
              </a:spcBef>
              <a:spcAft>
                <a:spcPts val="0"/>
              </a:spcAft>
              <a:buClr>
                <a:srgbClr val="000000"/>
              </a:buClr>
              <a:buSzPts val="2000"/>
              <a:buFont typeface="Arial"/>
              <a:buChar char="•"/>
            </a:pPr>
            <a:r>
              <a:rPr lang="en-CA" sz="2000">
                <a:solidFill>
                  <a:srgbClr val="000000"/>
                </a:solidFill>
                <a:latin typeface="Arial"/>
                <a:ea typeface="Arial"/>
                <a:cs typeface="Arial"/>
                <a:sym typeface="Arial"/>
              </a:rPr>
              <a:t>Learning Disability</a:t>
            </a:r>
            <a:endParaRPr sz="2000">
              <a:solidFill>
                <a:srgbClr val="000000"/>
              </a:solidFill>
              <a:latin typeface="Arial"/>
              <a:ea typeface="Arial"/>
              <a:cs typeface="Arial"/>
              <a:sym typeface="Arial"/>
            </a:endParaRPr>
          </a:p>
          <a:p>
            <a:pPr marL="457200" lvl="0" indent="-355600" algn="l" rtl="0">
              <a:lnSpc>
                <a:spcPct val="90000"/>
              </a:lnSpc>
              <a:spcBef>
                <a:spcPts val="0"/>
              </a:spcBef>
              <a:spcAft>
                <a:spcPts val="0"/>
              </a:spcAft>
              <a:buSzPts val="2000"/>
              <a:buFont typeface="Arial"/>
              <a:buChar char="•"/>
            </a:pPr>
            <a:r>
              <a:rPr lang="en-CA" sz="2000">
                <a:latin typeface="Arial"/>
                <a:ea typeface="Arial"/>
                <a:cs typeface="Arial"/>
                <a:sym typeface="Arial"/>
              </a:rPr>
              <a:t>Behaviour</a:t>
            </a:r>
            <a:endParaRPr sz="2000">
              <a:latin typeface="Arial"/>
              <a:ea typeface="Arial"/>
              <a:cs typeface="Arial"/>
              <a:sym typeface="Arial"/>
            </a:endParaRPr>
          </a:p>
          <a:p>
            <a:pPr marL="457200" lvl="0" indent="0" algn="l" rtl="0">
              <a:lnSpc>
                <a:spcPct val="90000"/>
              </a:lnSpc>
              <a:spcBef>
                <a:spcPts val="270"/>
              </a:spcBef>
              <a:spcAft>
                <a:spcPts val="0"/>
              </a:spcAft>
              <a:buNone/>
            </a:pPr>
            <a:endParaRPr sz="2000">
              <a:latin typeface="Arial"/>
              <a:ea typeface="Arial"/>
              <a:cs typeface="Arial"/>
              <a:sym typeface="Arial"/>
            </a:endParaRPr>
          </a:p>
          <a:p>
            <a:pPr marL="914400" lvl="0" indent="0" algn="l" rtl="0">
              <a:spcBef>
                <a:spcPts val="350"/>
              </a:spcBef>
              <a:spcAft>
                <a:spcPts val="0"/>
              </a:spcAft>
              <a:buNone/>
            </a:pPr>
            <a:endParaRPr sz="2000">
              <a:solidFill>
                <a:srgbClr val="000000"/>
              </a:solidFill>
              <a:latin typeface="Arial"/>
              <a:ea typeface="Arial"/>
              <a:cs typeface="Arial"/>
              <a:sym typeface="Arial"/>
            </a:endParaRPr>
          </a:p>
          <a:p>
            <a:pPr marL="457200" lvl="0" indent="-342900" algn="l" rtl="0">
              <a:lnSpc>
                <a:spcPct val="90000"/>
              </a:lnSpc>
              <a:spcBef>
                <a:spcPts val="270"/>
              </a:spcBef>
              <a:spcAft>
                <a:spcPts val="0"/>
              </a:spcAft>
              <a:buNone/>
            </a:pPr>
            <a:endParaRPr sz="2000">
              <a:solidFill>
                <a:srgbClr val="000000"/>
              </a:solidFill>
              <a:latin typeface="Arial"/>
              <a:ea typeface="Arial"/>
              <a:cs typeface="Arial"/>
              <a:sym typeface="Arial"/>
            </a:endParaRPr>
          </a:p>
          <a:p>
            <a:pPr marL="0" lvl="0" indent="0" algn="l" rtl="0">
              <a:spcBef>
                <a:spcPts val="270"/>
              </a:spcBef>
              <a:spcAft>
                <a:spcPts val="0"/>
              </a:spcAft>
              <a:buNone/>
            </a:pPr>
            <a:endParaRPr sz="1400">
              <a:solidFill>
                <a:srgbClr val="000000"/>
              </a:solidFill>
              <a:latin typeface="Arial"/>
              <a:ea typeface="Arial"/>
              <a:cs typeface="Arial"/>
              <a:sym typeface="Arial"/>
            </a:endParaRPr>
          </a:p>
          <a:p>
            <a:pPr marL="85725" lvl="0" indent="0" algn="l" rtl="0">
              <a:spcBef>
                <a:spcPts val="270"/>
              </a:spcBef>
              <a:spcAft>
                <a:spcPts val="0"/>
              </a:spcAft>
              <a:buNone/>
            </a:pPr>
            <a:endParaRPr sz="1400">
              <a:solidFill>
                <a:srgbClr val="000000"/>
              </a:solidFill>
              <a:latin typeface="Arial"/>
              <a:ea typeface="Arial"/>
              <a:cs typeface="Arial"/>
              <a:sym typeface="Arial"/>
            </a:endParaRPr>
          </a:p>
          <a:p>
            <a:pPr marL="0" lvl="0" indent="0" algn="l" rtl="0">
              <a:spcBef>
                <a:spcPts val="0"/>
              </a:spcBef>
              <a:spcAft>
                <a:spcPts val="0"/>
              </a:spcAft>
              <a:buNone/>
            </a:pPr>
            <a:endParaRPr sz="1400">
              <a:solidFill>
                <a:srgbClr val="000000"/>
              </a:solidFill>
              <a:latin typeface="Arial"/>
              <a:ea typeface="Arial"/>
              <a:cs typeface="Arial"/>
              <a:sym typeface="Arial"/>
            </a:endParaRPr>
          </a:p>
          <a:p>
            <a:pPr marL="0" lvl="0" indent="0" algn="l" rtl="0">
              <a:spcBef>
                <a:spcPts val="480"/>
              </a:spcBef>
              <a:spcAft>
                <a:spcPts val="0"/>
              </a:spcAft>
              <a:buNone/>
            </a:pPr>
            <a:endParaRPr/>
          </a:p>
        </p:txBody>
      </p:sp>
      <p:sp>
        <p:nvSpPr>
          <p:cNvPr id="427" name="Google Shape;427;g2714608fc62_0_15"/>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None/>
            </a:pPr>
            <a:fld id="{00000000-1234-1234-1234-123412341234}" type="slidenum">
              <a:rPr lang="en-CA"/>
              <a:t>21</a:t>
            </a:fld>
            <a:endParaRPr/>
          </a:p>
        </p:txBody>
      </p:sp>
      <p:pic>
        <p:nvPicPr>
          <p:cNvPr id="428" name="Google Shape;428;g2714608fc62_0_15"/>
          <p:cNvPicPr preferRelativeResize="0"/>
          <p:nvPr/>
        </p:nvPicPr>
        <p:blipFill>
          <a:blip r:embed="rId3">
            <a:alphaModFix/>
          </a:blip>
          <a:stretch>
            <a:fillRect/>
          </a:stretch>
        </p:blipFill>
        <p:spPr>
          <a:xfrm>
            <a:off x="3143250" y="1204900"/>
            <a:ext cx="2857500" cy="2733675"/>
          </a:xfrm>
          <a:prstGeom prst="rect">
            <a:avLst/>
          </a:prstGeom>
          <a:noFill/>
          <a:ln>
            <a:noFill/>
          </a:ln>
        </p:spPr>
      </p:pic>
      <p:sp>
        <p:nvSpPr>
          <p:cNvPr id="429" name="Google Shape;429;g2714608fc62_0_15"/>
          <p:cNvSpPr txBox="1"/>
          <p:nvPr/>
        </p:nvSpPr>
        <p:spPr>
          <a:xfrm>
            <a:off x="6046500" y="1186350"/>
            <a:ext cx="2904900" cy="3371100"/>
          </a:xfrm>
          <a:prstGeom prst="rect">
            <a:avLst/>
          </a:prstGeom>
          <a:solidFill>
            <a:srgbClr val="FCB713"/>
          </a:solidFill>
          <a:ln>
            <a:noFill/>
          </a:ln>
        </p:spPr>
        <p:txBody>
          <a:bodyPr spcFirstLastPara="1" wrap="square" lIns="91425" tIns="91425" rIns="91425" bIns="91425" anchor="t" anchorCtr="0">
            <a:noAutofit/>
          </a:bodyPr>
          <a:lstStyle/>
          <a:p>
            <a:pPr marL="0" lvl="0" indent="0" algn="l" rtl="0">
              <a:spcBef>
                <a:spcPts val="350"/>
              </a:spcBef>
              <a:spcAft>
                <a:spcPts val="0"/>
              </a:spcAft>
              <a:buNone/>
            </a:pPr>
            <a:endParaRPr sz="1800">
              <a:solidFill>
                <a:schemeClr val="dk1"/>
              </a:solidFill>
            </a:endParaRPr>
          </a:p>
          <a:p>
            <a:pPr marL="457200" lvl="0" indent="-355600" algn="l" rtl="0">
              <a:lnSpc>
                <a:spcPct val="90000"/>
              </a:lnSpc>
              <a:spcBef>
                <a:spcPts val="270"/>
              </a:spcBef>
              <a:spcAft>
                <a:spcPts val="0"/>
              </a:spcAft>
              <a:buClr>
                <a:schemeClr val="dk1"/>
              </a:buClr>
              <a:buSzPts val="2000"/>
              <a:buChar char="•"/>
            </a:pPr>
            <a:r>
              <a:rPr lang="en-CA" sz="2000">
                <a:solidFill>
                  <a:schemeClr val="dk1"/>
                </a:solidFill>
              </a:rPr>
              <a:t>Diagnostic Kindergarten</a:t>
            </a:r>
            <a:endParaRPr sz="2000">
              <a:solidFill>
                <a:schemeClr val="dk1"/>
              </a:solidFill>
            </a:endParaRPr>
          </a:p>
          <a:p>
            <a:pPr marL="457200" lvl="0" indent="-355600" algn="l" rtl="0">
              <a:lnSpc>
                <a:spcPct val="90000"/>
              </a:lnSpc>
              <a:spcBef>
                <a:spcPts val="0"/>
              </a:spcBef>
              <a:spcAft>
                <a:spcPts val="0"/>
              </a:spcAft>
              <a:buClr>
                <a:schemeClr val="dk1"/>
              </a:buClr>
              <a:buSzPts val="2000"/>
              <a:buChar char="•"/>
            </a:pPr>
            <a:r>
              <a:rPr lang="en-CA" sz="2000">
                <a:solidFill>
                  <a:schemeClr val="dk1"/>
                </a:solidFill>
              </a:rPr>
              <a:t>Developmental Disability</a:t>
            </a:r>
            <a:endParaRPr sz="2000">
              <a:solidFill>
                <a:schemeClr val="dk1"/>
              </a:solidFill>
            </a:endParaRPr>
          </a:p>
          <a:p>
            <a:pPr marL="457200" lvl="0" indent="-355600" algn="l" rtl="0">
              <a:lnSpc>
                <a:spcPct val="90000"/>
              </a:lnSpc>
              <a:spcBef>
                <a:spcPts val="0"/>
              </a:spcBef>
              <a:spcAft>
                <a:spcPts val="0"/>
              </a:spcAft>
              <a:buClr>
                <a:schemeClr val="dk1"/>
              </a:buClr>
              <a:buSzPts val="2000"/>
              <a:buChar char="•"/>
            </a:pPr>
            <a:r>
              <a:rPr lang="en-CA" sz="2000">
                <a:solidFill>
                  <a:schemeClr val="dk1"/>
                </a:solidFill>
              </a:rPr>
              <a:t>Physical Disability</a:t>
            </a:r>
            <a:endParaRPr sz="2000">
              <a:solidFill>
                <a:schemeClr val="dk1"/>
              </a:solidFill>
            </a:endParaRPr>
          </a:p>
          <a:p>
            <a:pPr marL="457200" lvl="0" indent="-355600" algn="l" rtl="0">
              <a:lnSpc>
                <a:spcPct val="90000"/>
              </a:lnSpc>
              <a:spcBef>
                <a:spcPts val="0"/>
              </a:spcBef>
              <a:spcAft>
                <a:spcPts val="0"/>
              </a:spcAft>
              <a:buClr>
                <a:schemeClr val="dk1"/>
              </a:buClr>
              <a:buSzPts val="2000"/>
              <a:buChar char="•"/>
            </a:pPr>
            <a:r>
              <a:rPr lang="en-CA" sz="2000">
                <a:solidFill>
                  <a:schemeClr val="dk1"/>
                </a:solidFill>
              </a:rPr>
              <a:t>Giftedness</a:t>
            </a:r>
            <a:endParaRPr sz="2000">
              <a:solidFill>
                <a:schemeClr val="dk1"/>
              </a:solidFill>
            </a:endParaRPr>
          </a:p>
          <a:p>
            <a:pPr marL="914400" lvl="0" indent="0" algn="l" rtl="0">
              <a:spcBef>
                <a:spcPts val="350"/>
              </a:spcBef>
              <a:spcAft>
                <a:spcPts val="0"/>
              </a:spcAft>
              <a:buNone/>
            </a:pPr>
            <a:endParaRPr sz="2000">
              <a:solidFill>
                <a:schemeClr val="dk1"/>
              </a:solidFill>
            </a:endParaRPr>
          </a:p>
          <a:p>
            <a:pPr marL="457200" lvl="0" indent="0" algn="l" rtl="0">
              <a:spcBef>
                <a:spcPts val="350"/>
              </a:spcBef>
              <a:spcAft>
                <a:spcPts val="0"/>
              </a:spcAft>
              <a:buNone/>
            </a:pPr>
            <a:endParaRPr sz="2000">
              <a:solidFill>
                <a:schemeClr val="dk1"/>
              </a:solidFill>
            </a:endParaRPr>
          </a:p>
          <a:p>
            <a:pPr marL="457200" lvl="0" indent="0" algn="l" rtl="0">
              <a:spcBef>
                <a:spcPts val="350"/>
              </a:spcBef>
              <a:spcAft>
                <a:spcPts val="0"/>
              </a:spcAft>
              <a:buClr>
                <a:schemeClr val="dk1"/>
              </a:buClr>
              <a:buSzPts val="1100"/>
              <a:buFont typeface="Arial"/>
              <a:buNone/>
            </a:pPr>
            <a:endParaRPr sz="2000">
              <a:solidFill>
                <a:schemeClr val="dk1"/>
              </a:solidFill>
            </a:endParaRPr>
          </a:p>
          <a:p>
            <a:pPr marL="0" lvl="0" indent="0" algn="l" rtl="0">
              <a:spcBef>
                <a:spcPts val="0"/>
              </a:spcBef>
              <a:spcAft>
                <a:spcPts val="0"/>
              </a:spcAft>
              <a:buNone/>
            </a:pPr>
            <a:endParaRPr sz="2400">
              <a:solidFill>
                <a:schemeClr val="dk1"/>
              </a:solidFill>
              <a:latin typeface="PT Sans"/>
              <a:ea typeface="PT Sans"/>
              <a:cs typeface="PT Sans"/>
              <a:sym typeface="PT Sans"/>
            </a:endParaRP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433"/>
        <p:cNvGrpSpPr/>
        <p:nvPr/>
      </p:nvGrpSpPr>
      <p:grpSpPr>
        <a:xfrm>
          <a:off x="0" y="0"/>
          <a:ext cx="0" cy="0"/>
          <a:chOff x="0" y="0"/>
          <a:chExt cx="0" cy="0"/>
        </a:xfrm>
      </p:grpSpPr>
      <p:sp>
        <p:nvSpPr>
          <p:cNvPr id="434" name="Google Shape;434;g27124171669_0_12"/>
          <p:cNvSpPr txBox="1">
            <a:spLocks noGrp="1"/>
          </p:cNvSpPr>
          <p:nvPr>
            <p:ph type="title"/>
          </p:nvPr>
        </p:nvSpPr>
        <p:spPr>
          <a:xfrm>
            <a:off x="311700" y="-12175"/>
            <a:ext cx="8520600" cy="843600"/>
          </a:xfrm>
          <a:prstGeom prst="rect">
            <a:avLst/>
          </a:prstGeom>
        </p:spPr>
        <p:txBody>
          <a:bodyPr spcFirstLastPara="1" wrap="square" lIns="91425" tIns="91425" rIns="91425" bIns="91425" anchor="ctr" anchorCtr="0">
            <a:noAutofit/>
          </a:bodyPr>
          <a:lstStyle/>
          <a:p>
            <a:pPr marL="0" lvl="0" indent="0" algn="l" rtl="0">
              <a:lnSpc>
                <a:spcPct val="115000"/>
              </a:lnSpc>
              <a:spcBef>
                <a:spcPts val="1200"/>
              </a:spcBef>
              <a:spcAft>
                <a:spcPts val="0"/>
              </a:spcAft>
              <a:buNone/>
            </a:pPr>
            <a:endParaRPr sz="2400" b="1">
              <a:solidFill>
                <a:srgbClr val="3B60AF"/>
              </a:solidFill>
              <a:latin typeface="Arial"/>
              <a:ea typeface="Arial"/>
              <a:cs typeface="Arial"/>
              <a:sym typeface="Arial"/>
            </a:endParaRPr>
          </a:p>
          <a:p>
            <a:pPr marL="0" lvl="0" indent="0" algn="l" rtl="0">
              <a:lnSpc>
                <a:spcPct val="115000"/>
              </a:lnSpc>
              <a:spcBef>
                <a:spcPts val="1200"/>
              </a:spcBef>
              <a:spcAft>
                <a:spcPts val="0"/>
              </a:spcAft>
              <a:buClr>
                <a:schemeClr val="dk1"/>
              </a:buClr>
              <a:buSzPts val="1100"/>
              <a:buFont typeface="Arial"/>
              <a:buNone/>
            </a:pPr>
            <a:r>
              <a:rPr lang="en-CA" sz="2400" b="1">
                <a:solidFill>
                  <a:srgbClr val="3B60AF"/>
                </a:solidFill>
                <a:latin typeface="Arial"/>
                <a:ea typeface="Arial"/>
                <a:cs typeface="Arial"/>
                <a:sym typeface="Arial"/>
              </a:rPr>
              <a:t>How is support being provided with inclusive models and how we can deal with the challenges arising?</a:t>
            </a:r>
            <a:endParaRPr sz="2400" b="1">
              <a:solidFill>
                <a:srgbClr val="3B60AF"/>
              </a:solidFill>
              <a:latin typeface="Arial"/>
              <a:ea typeface="Arial"/>
              <a:cs typeface="Arial"/>
              <a:sym typeface="Arial"/>
            </a:endParaRPr>
          </a:p>
          <a:p>
            <a:pPr marL="0" lvl="0" indent="0" algn="ctr" rtl="0">
              <a:spcBef>
                <a:spcPts val="1200"/>
              </a:spcBef>
              <a:spcAft>
                <a:spcPts val="0"/>
              </a:spcAft>
              <a:buNone/>
            </a:pPr>
            <a:endParaRPr sz="1800" b="1">
              <a:solidFill>
                <a:srgbClr val="3B60AF"/>
              </a:solidFill>
              <a:latin typeface="Arial"/>
              <a:ea typeface="Arial"/>
              <a:cs typeface="Arial"/>
              <a:sym typeface="Arial"/>
            </a:endParaRPr>
          </a:p>
        </p:txBody>
      </p:sp>
      <p:sp>
        <p:nvSpPr>
          <p:cNvPr id="435" name="Google Shape;435;g27124171669_0_12"/>
          <p:cNvSpPr txBox="1">
            <a:spLocks noGrp="1"/>
          </p:cNvSpPr>
          <p:nvPr>
            <p:ph type="body" idx="1"/>
          </p:nvPr>
        </p:nvSpPr>
        <p:spPr>
          <a:xfrm>
            <a:off x="209075" y="964075"/>
            <a:ext cx="8623200" cy="3584400"/>
          </a:xfrm>
          <a:prstGeom prst="rect">
            <a:avLst/>
          </a:prstGeom>
        </p:spPr>
        <p:txBody>
          <a:bodyPr spcFirstLastPara="1" wrap="square" lIns="91425" tIns="91425" rIns="91425" bIns="91425" anchor="t" anchorCtr="0">
            <a:noAutofit/>
          </a:bodyPr>
          <a:lstStyle/>
          <a:p>
            <a:pPr marL="457200" lvl="0" indent="-342900" algn="l" rtl="0">
              <a:lnSpc>
                <a:spcPct val="115000"/>
              </a:lnSpc>
              <a:spcBef>
                <a:spcPts val="1200"/>
              </a:spcBef>
              <a:spcAft>
                <a:spcPts val="0"/>
              </a:spcAft>
              <a:buSzPts val="1800"/>
              <a:buFont typeface="Arial"/>
              <a:buChar char="•"/>
            </a:pPr>
            <a:r>
              <a:rPr lang="en-CA" sz="1800" i="1">
                <a:latin typeface="Arial"/>
                <a:ea typeface="Arial"/>
                <a:cs typeface="Arial"/>
                <a:sym typeface="Arial"/>
              </a:rPr>
              <a:t>In public education, every student has the right to access learning in a regular class in their homeschool.</a:t>
            </a:r>
            <a:endParaRPr sz="1800" i="1">
              <a:latin typeface="Arial"/>
              <a:ea typeface="Arial"/>
              <a:cs typeface="Arial"/>
              <a:sym typeface="Arial"/>
            </a:endParaRPr>
          </a:p>
          <a:p>
            <a:pPr marL="457200" lvl="0" indent="-342900" algn="l" rtl="0">
              <a:lnSpc>
                <a:spcPct val="115000"/>
              </a:lnSpc>
              <a:spcBef>
                <a:spcPts val="0"/>
              </a:spcBef>
              <a:spcAft>
                <a:spcPts val="0"/>
              </a:spcAft>
              <a:buSzPts val="1800"/>
              <a:buFont typeface="Arial"/>
              <a:buChar char="•"/>
            </a:pPr>
            <a:r>
              <a:rPr lang="en-CA" sz="1800" i="1">
                <a:latin typeface="Arial"/>
                <a:ea typeface="Arial"/>
                <a:cs typeface="Arial"/>
                <a:sym typeface="Arial"/>
              </a:rPr>
              <a:t>The majority of students' needs are met in the regular classroom in their neighbourhood school. Strategies such as the use of Universal Design for Learning (UDL), Differentiated Instruction (DI), Culturally Relevant and Responsive Pedagogy (CRRP), appropriate accommodations and a tiered approach to intervention support students in their learning goals. </a:t>
            </a:r>
            <a:endParaRPr sz="1800" i="1">
              <a:latin typeface="Arial"/>
              <a:ea typeface="Arial"/>
              <a:cs typeface="Arial"/>
              <a:sym typeface="Arial"/>
            </a:endParaRPr>
          </a:p>
          <a:p>
            <a:pPr marL="457200" lvl="0" indent="-342900" algn="l" rtl="0">
              <a:lnSpc>
                <a:spcPct val="115000"/>
              </a:lnSpc>
              <a:spcBef>
                <a:spcPts val="0"/>
              </a:spcBef>
              <a:spcAft>
                <a:spcPts val="0"/>
              </a:spcAft>
              <a:buSzPts val="1800"/>
              <a:buFont typeface="Arial"/>
              <a:buChar char="•"/>
            </a:pPr>
            <a:r>
              <a:rPr lang="en-CA" sz="1800" i="1">
                <a:latin typeface="Arial"/>
                <a:ea typeface="Arial"/>
                <a:cs typeface="Arial"/>
                <a:sym typeface="Arial"/>
              </a:rPr>
              <a:t>Some students with unique strengths and needs (behaviour, communication, intellectual and physical) may require more specialized or intensive programs and supports. TDSB staff work with parents/guardians/caregivers to determine the most appropriate supports and enabling environment for their children. </a:t>
            </a:r>
            <a:endParaRPr sz="1800" i="1">
              <a:latin typeface="Arial"/>
              <a:ea typeface="Arial"/>
              <a:cs typeface="Arial"/>
              <a:sym typeface="Arial"/>
            </a:endParaRPr>
          </a:p>
          <a:p>
            <a:pPr marL="457200" lvl="0" indent="0" algn="l" rtl="0">
              <a:lnSpc>
                <a:spcPct val="115000"/>
              </a:lnSpc>
              <a:spcBef>
                <a:spcPts val="1200"/>
              </a:spcBef>
              <a:spcAft>
                <a:spcPts val="0"/>
              </a:spcAft>
              <a:buNone/>
            </a:pPr>
            <a:endParaRPr sz="1800">
              <a:latin typeface="Arial"/>
              <a:ea typeface="Arial"/>
              <a:cs typeface="Arial"/>
              <a:sym typeface="Arial"/>
            </a:endParaRPr>
          </a:p>
          <a:p>
            <a:pPr marL="457200" lvl="0" indent="0" algn="l" rtl="0">
              <a:lnSpc>
                <a:spcPct val="115000"/>
              </a:lnSpc>
              <a:spcBef>
                <a:spcPts val="1200"/>
              </a:spcBef>
              <a:spcAft>
                <a:spcPts val="0"/>
              </a:spcAft>
              <a:buNone/>
            </a:pPr>
            <a:endParaRPr sz="1800">
              <a:latin typeface="Arial"/>
              <a:ea typeface="Arial"/>
              <a:cs typeface="Arial"/>
              <a:sym typeface="Arial"/>
            </a:endParaRPr>
          </a:p>
          <a:p>
            <a:pPr marL="0" lvl="0" indent="0" algn="l" rtl="0">
              <a:spcBef>
                <a:spcPts val="1200"/>
              </a:spcBef>
              <a:spcAft>
                <a:spcPts val="0"/>
              </a:spcAft>
              <a:buClr>
                <a:schemeClr val="dk1"/>
              </a:buClr>
              <a:buSzPts val="1100"/>
              <a:buFont typeface="Arial"/>
              <a:buNone/>
            </a:pPr>
            <a:endParaRPr sz="1800">
              <a:latin typeface="Arial"/>
              <a:ea typeface="Arial"/>
              <a:cs typeface="Arial"/>
              <a:sym typeface="Arial"/>
            </a:endParaRPr>
          </a:p>
          <a:p>
            <a:pPr marL="0" lvl="0" indent="0" algn="l" rtl="0">
              <a:spcBef>
                <a:spcPts val="480"/>
              </a:spcBef>
              <a:spcAft>
                <a:spcPts val="0"/>
              </a:spcAft>
              <a:buNone/>
            </a:pPr>
            <a:endParaRPr sz="1800">
              <a:latin typeface="Arial"/>
              <a:ea typeface="Arial"/>
              <a:cs typeface="Arial"/>
              <a:sym typeface="Arial"/>
            </a:endParaRPr>
          </a:p>
        </p:txBody>
      </p:sp>
      <p:sp>
        <p:nvSpPr>
          <p:cNvPr id="436" name="Google Shape;436;g27124171669_0_12"/>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Clr>
                <a:srgbClr val="000000"/>
              </a:buClr>
              <a:buSzPts val="1200"/>
              <a:buFont typeface="Arial"/>
              <a:buNone/>
            </a:pPr>
            <a:fld id="{00000000-1234-1234-1234-123412341234}" type="slidenum">
              <a:rPr lang="en-CA"/>
              <a:t>22</a:t>
            </a:fld>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440"/>
        <p:cNvGrpSpPr/>
        <p:nvPr/>
      </p:nvGrpSpPr>
      <p:grpSpPr>
        <a:xfrm>
          <a:off x="0" y="0"/>
          <a:ext cx="0" cy="0"/>
          <a:chOff x="0" y="0"/>
          <a:chExt cx="0" cy="0"/>
        </a:xfrm>
      </p:grpSpPr>
      <p:sp>
        <p:nvSpPr>
          <p:cNvPr id="441" name="Google Shape;441;g2dda4d9f704_0_25"/>
          <p:cNvSpPr txBox="1">
            <a:spLocks noGrp="1"/>
          </p:cNvSpPr>
          <p:nvPr>
            <p:ph type="title"/>
          </p:nvPr>
        </p:nvSpPr>
        <p:spPr>
          <a:xfrm>
            <a:off x="624950" y="445025"/>
            <a:ext cx="8207400" cy="5727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CA" sz="2400" b="1">
                <a:solidFill>
                  <a:srgbClr val="3B60AF"/>
                </a:solidFill>
                <a:latin typeface="Arial"/>
                <a:ea typeface="Arial"/>
                <a:cs typeface="Arial"/>
                <a:sym typeface="Arial"/>
              </a:rPr>
              <a:t>Inclusive Education</a:t>
            </a:r>
            <a:endParaRPr sz="2400" b="1">
              <a:solidFill>
                <a:srgbClr val="3B60AF"/>
              </a:solidFill>
              <a:latin typeface="Arial"/>
              <a:ea typeface="Arial"/>
              <a:cs typeface="Arial"/>
              <a:sym typeface="Arial"/>
            </a:endParaRPr>
          </a:p>
        </p:txBody>
      </p:sp>
      <p:sp>
        <p:nvSpPr>
          <p:cNvPr id="442" name="Google Shape;442;g2dda4d9f704_0_25"/>
          <p:cNvSpPr txBox="1">
            <a:spLocks noGrp="1"/>
          </p:cNvSpPr>
          <p:nvPr>
            <p:ph type="body" idx="1"/>
          </p:nvPr>
        </p:nvSpPr>
        <p:spPr>
          <a:xfrm>
            <a:off x="4008050" y="1152475"/>
            <a:ext cx="4929900" cy="3584400"/>
          </a:xfrm>
          <a:prstGeom prst="rect">
            <a:avLst/>
          </a:prstGeom>
        </p:spPr>
        <p:txBody>
          <a:bodyPr spcFirstLastPara="1" wrap="square" lIns="91425" tIns="91425" rIns="91425" bIns="91425" anchor="t" anchorCtr="0">
            <a:noAutofit/>
          </a:bodyPr>
          <a:lstStyle/>
          <a:p>
            <a:pPr marL="0" lvl="0" indent="0" algn="l" rtl="0">
              <a:lnSpc>
                <a:spcPct val="115000"/>
              </a:lnSpc>
              <a:spcBef>
                <a:spcPts val="1200"/>
              </a:spcBef>
              <a:spcAft>
                <a:spcPts val="0"/>
              </a:spcAft>
              <a:buNone/>
            </a:pPr>
            <a:r>
              <a:rPr lang="en-CA" sz="1800" i="1">
                <a:latin typeface="Arial"/>
                <a:ea typeface="Arial"/>
                <a:cs typeface="Arial"/>
                <a:sym typeface="Arial"/>
              </a:rPr>
              <a:t>Education provides learning for all students with small group and large group learning opportunities.</a:t>
            </a:r>
            <a:endParaRPr sz="1800" i="1">
              <a:latin typeface="Arial"/>
              <a:ea typeface="Arial"/>
              <a:cs typeface="Arial"/>
              <a:sym typeface="Arial"/>
            </a:endParaRPr>
          </a:p>
          <a:p>
            <a:pPr marL="0" lvl="0" indent="0" algn="l" rtl="0">
              <a:lnSpc>
                <a:spcPct val="115000"/>
              </a:lnSpc>
              <a:spcBef>
                <a:spcPts val="1200"/>
              </a:spcBef>
              <a:spcAft>
                <a:spcPts val="0"/>
              </a:spcAft>
              <a:buNone/>
            </a:pPr>
            <a:r>
              <a:rPr lang="en-CA" sz="1800" i="1">
                <a:latin typeface="Arial"/>
                <a:ea typeface="Arial"/>
                <a:cs typeface="Arial"/>
                <a:sym typeface="Arial"/>
              </a:rPr>
              <a:t>Education is not a clinical setting with individual support and supervision.</a:t>
            </a:r>
            <a:endParaRPr sz="1800" i="1">
              <a:latin typeface="Arial"/>
              <a:ea typeface="Arial"/>
              <a:cs typeface="Arial"/>
              <a:sym typeface="Arial"/>
            </a:endParaRPr>
          </a:p>
          <a:p>
            <a:pPr marL="0" lvl="0" indent="0" algn="l" rtl="0">
              <a:lnSpc>
                <a:spcPct val="115000"/>
              </a:lnSpc>
              <a:spcBef>
                <a:spcPts val="1200"/>
              </a:spcBef>
              <a:spcAft>
                <a:spcPts val="0"/>
              </a:spcAft>
              <a:buNone/>
            </a:pPr>
            <a:r>
              <a:rPr lang="en-CA" sz="1800" i="1">
                <a:latin typeface="Arial"/>
                <a:ea typeface="Arial"/>
                <a:cs typeface="Arial"/>
                <a:sym typeface="Arial"/>
              </a:rPr>
              <a:t>Education promotes learning goals for independence on a continuum that is supported with strategies and recommendations by Special Education and Inclusion teams and school support staff.</a:t>
            </a:r>
            <a:endParaRPr sz="1800" i="1">
              <a:latin typeface="Arial"/>
              <a:ea typeface="Arial"/>
              <a:cs typeface="Arial"/>
              <a:sym typeface="Arial"/>
            </a:endParaRPr>
          </a:p>
          <a:p>
            <a:pPr marL="457200" lvl="0" indent="0" algn="l" rtl="0">
              <a:lnSpc>
                <a:spcPct val="115000"/>
              </a:lnSpc>
              <a:spcBef>
                <a:spcPts val="1200"/>
              </a:spcBef>
              <a:spcAft>
                <a:spcPts val="0"/>
              </a:spcAft>
              <a:buNone/>
            </a:pPr>
            <a:endParaRPr sz="1800">
              <a:latin typeface="Arial"/>
              <a:ea typeface="Arial"/>
              <a:cs typeface="Arial"/>
              <a:sym typeface="Arial"/>
            </a:endParaRPr>
          </a:p>
          <a:p>
            <a:pPr marL="0" lvl="0" indent="0" algn="l" rtl="0">
              <a:spcBef>
                <a:spcPts val="1200"/>
              </a:spcBef>
              <a:spcAft>
                <a:spcPts val="0"/>
              </a:spcAft>
              <a:buClr>
                <a:schemeClr val="dk1"/>
              </a:buClr>
              <a:buSzPts val="1100"/>
              <a:buFont typeface="Arial"/>
              <a:buNone/>
            </a:pPr>
            <a:endParaRPr sz="1800">
              <a:latin typeface="Arial"/>
              <a:ea typeface="Arial"/>
              <a:cs typeface="Arial"/>
              <a:sym typeface="Arial"/>
            </a:endParaRPr>
          </a:p>
          <a:p>
            <a:pPr marL="0" lvl="0" indent="0" algn="l" rtl="0">
              <a:spcBef>
                <a:spcPts val="480"/>
              </a:spcBef>
              <a:spcAft>
                <a:spcPts val="0"/>
              </a:spcAft>
              <a:buNone/>
            </a:pPr>
            <a:endParaRPr sz="1800">
              <a:latin typeface="Arial"/>
              <a:ea typeface="Arial"/>
              <a:cs typeface="Arial"/>
              <a:sym typeface="Arial"/>
            </a:endParaRPr>
          </a:p>
        </p:txBody>
      </p:sp>
      <p:sp>
        <p:nvSpPr>
          <p:cNvPr id="443" name="Google Shape;443;g2dda4d9f704_0_25"/>
          <p:cNvSpPr txBox="1">
            <a:spLocks noGrp="1"/>
          </p:cNvSpPr>
          <p:nvPr>
            <p:ph type="sldNum" idx="12"/>
          </p:nvPr>
        </p:nvSpPr>
        <p:spPr>
          <a:xfrm>
            <a:off x="8490250" y="4681009"/>
            <a:ext cx="548700" cy="393600"/>
          </a:xfrm>
          <a:prstGeom prst="rect">
            <a:avLst/>
          </a:prstGeom>
        </p:spPr>
        <p:txBody>
          <a:bodyPr spcFirstLastPara="1" wrap="square" lIns="91425" tIns="45700" rIns="91425" bIns="0" anchor="b" anchorCtr="1">
            <a:noAutofit/>
          </a:bodyPr>
          <a:lstStyle/>
          <a:p>
            <a:pPr marL="0" lvl="0" indent="0" algn="r" rtl="0">
              <a:spcBef>
                <a:spcPts val="0"/>
              </a:spcBef>
              <a:spcAft>
                <a:spcPts val="0"/>
              </a:spcAft>
              <a:buClr>
                <a:srgbClr val="000000"/>
              </a:buClr>
              <a:buSzPts val="1200"/>
              <a:buFont typeface="Arial"/>
              <a:buNone/>
            </a:pPr>
            <a:fld id="{00000000-1234-1234-1234-123412341234}" type="slidenum">
              <a:rPr lang="en-CA"/>
              <a:t>23</a:t>
            </a:fld>
            <a:endParaRPr/>
          </a:p>
        </p:txBody>
      </p:sp>
      <p:pic>
        <p:nvPicPr>
          <p:cNvPr id="444" name="Google Shape;444;g2dda4d9f704_0_25">
            <a:hlinkClick r:id="rId3"/>
          </p:cNvPr>
          <p:cNvPicPr preferRelativeResize="0"/>
          <p:nvPr/>
        </p:nvPicPr>
        <p:blipFill>
          <a:blip r:embed="rId4">
            <a:alphaModFix/>
          </a:blip>
          <a:stretch>
            <a:fillRect/>
          </a:stretch>
        </p:blipFill>
        <p:spPr>
          <a:xfrm>
            <a:off x="624949" y="1299677"/>
            <a:ext cx="3169600" cy="3068701"/>
          </a:xfrm>
          <a:prstGeom prst="rect">
            <a:avLst/>
          </a:prstGeom>
          <a:noFill/>
          <a:ln>
            <a:noFill/>
          </a:ln>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449"/>
        <p:cNvGrpSpPr/>
        <p:nvPr/>
      </p:nvGrpSpPr>
      <p:grpSpPr>
        <a:xfrm>
          <a:off x="0" y="0"/>
          <a:ext cx="0" cy="0"/>
          <a:chOff x="0" y="0"/>
          <a:chExt cx="0" cy="0"/>
        </a:xfrm>
      </p:grpSpPr>
      <p:sp>
        <p:nvSpPr>
          <p:cNvPr id="450" name="Google Shape;450;g2ce5eb301f8_0_82"/>
          <p:cNvSpPr txBox="1">
            <a:spLocks noGrp="1"/>
          </p:cNvSpPr>
          <p:nvPr>
            <p:ph type="title"/>
          </p:nvPr>
        </p:nvSpPr>
        <p:spPr>
          <a:xfrm>
            <a:off x="311700" y="445025"/>
            <a:ext cx="8520600" cy="572700"/>
          </a:xfrm>
          <a:prstGeom prst="rect">
            <a:avLst/>
          </a:prstGeom>
          <a:noFill/>
          <a:ln>
            <a:noFill/>
          </a:ln>
        </p:spPr>
        <p:txBody>
          <a:bodyPr spcFirstLastPara="1" wrap="square" lIns="91425" tIns="46800" rIns="91425" bIns="45700" anchor="ctr" anchorCtr="1">
            <a:noAutofit/>
          </a:bodyPr>
          <a:lstStyle/>
          <a:p>
            <a:pPr marL="0" lvl="0" indent="0" algn="l" rtl="0">
              <a:lnSpc>
                <a:spcPct val="100000"/>
              </a:lnSpc>
              <a:spcBef>
                <a:spcPts val="0"/>
              </a:spcBef>
              <a:spcAft>
                <a:spcPts val="0"/>
              </a:spcAft>
              <a:buSzPts val="5000"/>
              <a:buNone/>
            </a:pPr>
            <a:r>
              <a:rPr lang="en-CA" sz="3000" b="1">
                <a:latin typeface="Arial"/>
                <a:ea typeface="Arial"/>
                <a:cs typeface="Arial"/>
                <a:sym typeface="Arial"/>
              </a:rPr>
              <a:t>IEP - Individual Education Plan</a:t>
            </a:r>
            <a:endParaRPr sz="3000" b="1">
              <a:latin typeface="Arial"/>
              <a:ea typeface="Arial"/>
              <a:cs typeface="Arial"/>
              <a:sym typeface="Arial"/>
            </a:endParaRPr>
          </a:p>
        </p:txBody>
      </p:sp>
      <p:sp>
        <p:nvSpPr>
          <p:cNvPr id="451" name="Google Shape;451;g2ce5eb301f8_0_82"/>
          <p:cNvSpPr txBox="1">
            <a:spLocks noGrp="1"/>
          </p:cNvSpPr>
          <p:nvPr>
            <p:ph type="body" idx="1"/>
          </p:nvPr>
        </p:nvSpPr>
        <p:spPr>
          <a:xfrm>
            <a:off x="311700" y="1198100"/>
            <a:ext cx="8727300" cy="3439800"/>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1200"/>
              </a:spcBef>
              <a:spcAft>
                <a:spcPts val="0"/>
              </a:spcAft>
              <a:buNone/>
            </a:pPr>
            <a:r>
              <a:rPr lang="en-CA" sz="2100">
                <a:latin typeface="Arial"/>
                <a:ea typeface="Arial"/>
                <a:cs typeface="Arial"/>
                <a:sym typeface="Arial"/>
              </a:rPr>
              <a:t>An IEP is developed for a student for one of the following reasons:</a:t>
            </a:r>
            <a:endParaRPr sz="2100">
              <a:latin typeface="Arial"/>
              <a:ea typeface="Arial"/>
              <a:cs typeface="Arial"/>
              <a:sym typeface="Arial"/>
            </a:endParaRPr>
          </a:p>
          <a:p>
            <a:pPr marL="457200" lvl="0" indent="0" algn="l" rtl="0">
              <a:lnSpc>
                <a:spcPct val="115000"/>
              </a:lnSpc>
              <a:spcBef>
                <a:spcPts val="0"/>
              </a:spcBef>
              <a:spcAft>
                <a:spcPts val="0"/>
              </a:spcAft>
              <a:buNone/>
            </a:pPr>
            <a:r>
              <a:rPr lang="en-CA" sz="2100">
                <a:latin typeface="Arial"/>
                <a:ea typeface="Arial"/>
                <a:cs typeface="Arial"/>
                <a:sym typeface="Arial"/>
              </a:rPr>
              <a:t>●  </a:t>
            </a:r>
            <a:r>
              <a:rPr lang="en-CA" sz="2100" u="sng">
                <a:latin typeface="Arial"/>
                <a:ea typeface="Arial"/>
                <a:cs typeface="Arial"/>
                <a:sym typeface="Arial"/>
              </a:rPr>
              <a:t>must</a:t>
            </a:r>
            <a:r>
              <a:rPr lang="en-CA" sz="2100">
                <a:latin typeface="Arial"/>
                <a:ea typeface="Arial"/>
                <a:cs typeface="Arial"/>
                <a:sym typeface="Arial"/>
              </a:rPr>
              <a:t> be developed for every student who has been identified as an “exceptional pupil” by an IPRC to plan special education programs and/or services in order to achieve curriculum expectations and to demonstrate learning.</a:t>
            </a:r>
            <a:endParaRPr sz="2100">
              <a:latin typeface="Arial"/>
              <a:ea typeface="Arial"/>
              <a:cs typeface="Arial"/>
              <a:sym typeface="Arial"/>
            </a:endParaRPr>
          </a:p>
          <a:p>
            <a:pPr marL="457200" lvl="0" indent="0" algn="l" rtl="0">
              <a:lnSpc>
                <a:spcPct val="115000"/>
              </a:lnSpc>
              <a:spcBef>
                <a:spcPts val="0"/>
              </a:spcBef>
              <a:spcAft>
                <a:spcPts val="0"/>
              </a:spcAft>
              <a:buNone/>
            </a:pPr>
            <a:r>
              <a:rPr lang="en-CA" sz="2100">
                <a:latin typeface="Arial"/>
                <a:ea typeface="Arial"/>
                <a:cs typeface="Arial"/>
                <a:sym typeface="Arial"/>
              </a:rPr>
              <a:t>●  </a:t>
            </a:r>
            <a:r>
              <a:rPr lang="en-CA" sz="2100" u="sng">
                <a:latin typeface="Arial"/>
                <a:ea typeface="Arial"/>
                <a:cs typeface="Arial"/>
                <a:sym typeface="Arial"/>
              </a:rPr>
              <a:t>may</a:t>
            </a:r>
            <a:r>
              <a:rPr lang="en-CA" sz="2100">
                <a:latin typeface="Arial"/>
                <a:ea typeface="Arial"/>
                <a:cs typeface="Arial"/>
                <a:sym typeface="Arial"/>
              </a:rPr>
              <a:t> be developed for a student who has not been identified by an IPRC as exceptional, but who requires a special education program and/or services in order to achieve curriculum expectations and/or to demonstrate learning. </a:t>
            </a:r>
            <a:endParaRPr sz="2100">
              <a:latin typeface="Arial"/>
              <a:ea typeface="Arial"/>
              <a:cs typeface="Arial"/>
              <a:sym typeface="Arial"/>
            </a:endParaRPr>
          </a:p>
          <a:p>
            <a:pPr marL="457200" lvl="0" indent="0" algn="l" rtl="0">
              <a:spcBef>
                <a:spcPts val="0"/>
              </a:spcBef>
              <a:spcAft>
                <a:spcPts val="0"/>
              </a:spcAft>
              <a:buNone/>
            </a:pPr>
            <a:endParaRPr sz="2100">
              <a:latin typeface="Arial"/>
              <a:ea typeface="Arial"/>
              <a:cs typeface="Arial"/>
              <a:sym typeface="Arial"/>
            </a:endParaRPr>
          </a:p>
          <a:p>
            <a:pPr marL="457200" lvl="0" indent="0" algn="l" rtl="0">
              <a:spcBef>
                <a:spcPts val="0"/>
              </a:spcBef>
              <a:spcAft>
                <a:spcPts val="0"/>
              </a:spcAft>
              <a:buNone/>
            </a:pPr>
            <a:endParaRPr sz="2100">
              <a:latin typeface="Arial"/>
              <a:ea typeface="Arial"/>
              <a:cs typeface="Arial"/>
              <a:sym typeface="Arial"/>
            </a:endParaRPr>
          </a:p>
        </p:txBody>
      </p:sp>
      <p:sp>
        <p:nvSpPr>
          <p:cNvPr id="452" name="Google Shape;452;g2ce5eb301f8_0_82"/>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24</a:t>
            </a:fld>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456"/>
        <p:cNvGrpSpPr/>
        <p:nvPr/>
      </p:nvGrpSpPr>
      <p:grpSpPr>
        <a:xfrm>
          <a:off x="0" y="0"/>
          <a:ext cx="0" cy="0"/>
          <a:chOff x="0" y="0"/>
          <a:chExt cx="0" cy="0"/>
        </a:xfrm>
      </p:grpSpPr>
      <p:sp>
        <p:nvSpPr>
          <p:cNvPr id="457" name="Google Shape;457;g17e2eb79090_0_7"/>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ctr" anchorCtr="0">
            <a:noAutofit/>
          </a:bodyPr>
          <a:lstStyle/>
          <a:p>
            <a:pPr marL="0" lvl="0" indent="0" algn="l" rtl="0">
              <a:lnSpc>
                <a:spcPct val="100000"/>
              </a:lnSpc>
              <a:spcBef>
                <a:spcPts val="0"/>
              </a:spcBef>
              <a:spcAft>
                <a:spcPts val="0"/>
              </a:spcAft>
              <a:buSzPts val="1400"/>
              <a:buNone/>
            </a:pPr>
            <a:r>
              <a:rPr lang="en-CA" sz="3000" b="1">
                <a:latin typeface="Arial"/>
                <a:ea typeface="Arial"/>
                <a:cs typeface="Arial"/>
                <a:sym typeface="Arial"/>
              </a:rPr>
              <a:t>Tips for Family and School Collaboration</a:t>
            </a:r>
            <a:endParaRPr sz="3000" b="1">
              <a:latin typeface="Arial"/>
              <a:ea typeface="Arial"/>
              <a:cs typeface="Arial"/>
              <a:sym typeface="Arial"/>
            </a:endParaRPr>
          </a:p>
        </p:txBody>
      </p:sp>
      <p:sp>
        <p:nvSpPr>
          <p:cNvPr id="458" name="Google Shape;458;g17e2eb79090_0_7"/>
          <p:cNvSpPr txBox="1">
            <a:spLocks noGrp="1"/>
          </p:cNvSpPr>
          <p:nvPr>
            <p:ph type="body" idx="1"/>
          </p:nvPr>
        </p:nvSpPr>
        <p:spPr>
          <a:xfrm>
            <a:off x="146950" y="1152475"/>
            <a:ext cx="8685300" cy="3416400"/>
          </a:xfrm>
          <a:prstGeom prst="rect">
            <a:avLst/>
          </a:prstGeom>
          <a:noFill/>
          <a:ln>
            <a:noFill/>
          </a:ln>
        </p:spPr>
        <p:txBody>
          <a:bodyPr spcFirstLastPara="1" wrap="square" lIns="91425" tIns="91425" rIns="91425" bIns="91425" anchor="t" anchorCtr="0">
            <a:noAutofit/>
          </a:bodyPr>
          <a:lstStyle/>
          <a:p>
            <a:pPr marL="457200" lvl="0" indent="-361950" algn="l" rtl="0">
              <a:lnSpc>
                <a:spcPct val="100000"/>
              </a:lnSpc>
              <a:spcBef>
                <a:spcPts val="1200"/>
              </a:spcBef>
              <a:spcAft>
                <a:spcPts val="0"/>
              </a:spcAft>
              <a:buSzPts val="2100"/>
              <a:buFont typeface="Arial"/>
              <a:buChar char="●"/>
            </a:pPr>
            <a:r>
              <a:rPr lang="en-CA" sz="2100">
                <a:latin typeface="Arial"/>
                <a:ea typeface="Arial"/>
                <a:cs typeface="Arial"/>
                <a:sym typeface="Arial"/>
              </a:rPr>
              <a:t>Share information or documentation on medical needs or developmental milestones to assist planning for your child. </a:t>
            </a:r>
            <a:endParaRPr sz="2100">
              <a:latin typeface="Arial"/>
              <a:ea typeface="Arial"/>
              <a:cs typeface="Arial"/>
              <a:sym typeface="Arial"/>
            </a:endParaRPr>
          </a:p>
          <a:p>
            <a:pPr marL="457200" lvl="0" indent="-361950" algn="l" rtl="0">
              <a:lnSpc>
                <a:spcPct val="100000"/>
              </a:lnSpc>
              <a:spcBef>
                <a:spcPts val="1200"/>
              </a:spcBef>
              <a:spcAft>
                <a:spcPts val="0"/>
              </a:spcAft>
              <a:buSzPts val="2100"/>
              <a:buFont typeface="Arial"/>
              <a:buChar char="●"/>
            </a:pPr>
            <a:r>
              <a:rPr lang="en-CA" sz="2100">
                <a:latin typeface="Arial"/>
                <a:ea typeface="Arial"/>
                <a:cs typeface="Arial"/>
                <a:sym typeface="Arial"/>
              </a:rPr>
              <a:t>Follow up on school requests for further information (hearing and/or vision).</a:t>
            </a:r>
            <a:endParaRPr sz="2100">
              <a:latin typeface="Arial"/>
              <a:ea typeface="Arial"/>
              <a:cs typeface="Arial"/>
              <a:sym typeface="Arial"/>
            </a:endParaRPr>
          </a:p>
          <a:p>
            <a:pPr marL="457200" lvl="0" indent="-361950" algn="l" rtl="0">
              <a:lnSpc>
                <a:spcPct val="100000"/>
              </a:lnSpc>
              <a:spcBef>
                <a:spcPts val="1000"/>
              </a:spcBef>
              <a:spcAft>
                <a:spcPts val="0"/>
              </a:spcAft>
              <a:buSzPts val="2100"/>
              <a:buFont typeface="Arial"/>
              <a:buChar char="●"/>
            </a:pPr>
            <a:r>
              <a:rPr lang="en-CA" sz="2100">
                <a:latin typeface="Arial"/>
                <a:ea typeface="Arial"/>
                <a:cs typeface="Arial"/>
                <a:sym typeface="Arial"/>
              </a:rPr>
              <a:t>Give written permission for the school to communicate with community resource people that are supporting your child.  No information is ever shared without your permission.</a:t>
            </a:r>
            <a:endParaRPr sz="2100">
              <a:latin typeface="Arial"/>
              <a:ea typeface="Arial"/>
              <a:cs typeface="Arial"/>
              <a:sym typeface="Arial"/>
            </a:endParaRPr>
          </a:p>
          <a:p>
            <a:pPr marL="457200" lvl="0" indent="-361950" algn="l" rtl="0">
              <a:lnSpc>
                <a:spcPct val="100000"/>
              </a:lnSpc>
              <a:spcBef>
                <a:spcPts val="1000"/>
              </a:spcBef>
              <a:spcAft>
                <a:spcPts val="0"/>
              </a:spcAft>
              <a:buSzPts val="2100"/>
              <a:buFont typeface="Arial"/>
              <a:buChar char="●"/>
            </a:pPr>
            <a:r>
              <a:rPr lang="en-CA" sz="2100">
                <a:latin typeface="Arial"/>
                <a:ea typeface="Arial"/>
                <a:cs typeface="Arial"/>
                <a:sym typeface="Arial"/>
              </a:rPr>
              <a:t>Make sure your child knows you are in a partnership with their school.</a:t>
            </a:r>
            <a:endParaRPr sz="2100">
              <a:latin typeface="Arial"/>
              <a:ea typeface="Arial"/>
              <a:cs typeface="Arial"/>
              <a:sym typeface="Arial"/>
            </a:endParaRPr>
          </a:p>
          <a:p>
            <a:pPr marL="0" lvl="0" indent="0" algn="ctr" rtl="0">
              <a:lnSpc>
                <a:spcPct val="115000"/>
              </a:lnSpc>
              <a:spcBef>
                <a:spcPts val="1200"/>
              </a:spcBef>
              <a:spcAft>
                <a:spcPts val="0"/>
              </a:spcAft>
              <a:buSzPts val="2400"/>
              <a:buNone/>
            </a:pPr>
            <a:endParaRPr sz="1600" b="1">
              <a:latin typeface="Arial"/>
              <a:ea typeface="Arial"/>
              <a:cs typeface="Arial"/>
              <a:sym typeface="Arial"/>
            </a:endParaRPr>
          </a:p>
          <a:p>
            <a:pPr marL="0" lvl="0" indent="0" algn="l" rtl="0">
              <a:lnSpc>
                <a:spcPct val="100000"/>
              </a:lnSpc>
              <a:spcBef>
                <a:spcPts val="1200"/>
              </a:spcBef>
              <a:spcAft>
                <a:spcPts val="0"/>
              </a:spcAft>
              <a:buSzPts val="2400"/>
              <a:buNone/>
            </a:pPr>
            <a:endParaRPr sz="1200">
              <a:latin typeface="Arial"/>
              <a:ea typeface="Arial"/>
              <a:cs typeface="Arial"/>
              <a:sym typeface="Arial"/>
            </a:endParaRPr>
          </a:p>
        </p:txBody>
      </p:sp>
      <p:sp>
        <p:nvSpPr>
          <p:cNvPr id="459" name="Google Shape;459;g17e2eb79090_0_7"/>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25</a:t>
            </a:fld>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463"/>
        <p:cNvGrpSpPr/>
        <p:nvPr/>
      </p:nvGrpSpPr>
      <p:grpSpPr>
        <a:xfrm>
          <a:off x="0" y="0"/>
          <a:ext cx="0" cy="0"/>
          <a:chOff x="0" y="0"/>
          <a:chExt cx="0" cy="0"/>
        </a:xfrm>
      </p:grpSpPr>
      <p:sp>
        <p:nvSpPr>
          <p:cNvPr id="464" name="Google Shape;464;g195cfff9716_0_5"/>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t>26</a:t>
            </a:fld>
            <a:endParaRPr/>
          </a:p>
        </p:txBody>
      </p:sp>
      <p:pic>
        <p:nvPicPr>
          <p:cNvPr id="465" name="Google Shape;465;g195cfff9716_0_5" descr="Directional arrow pointing to Step Three"/>
          <p:cNvPicPr preferRelativeResize="0"/>
          <p:nvPr/>
        </p:nvPicPr>
        <p:blipFill rotWithShape="1">
          <a:blip r:embed="rId3">
            <a:alphaModFix/>
          </a:blip>
          <a:srcRect/>
          <a:stretch/>
        </p:blipFill>
        <p:spPr>
          <a:xfrm>
            <a:off x="2035750" y="5743627"/>
            <a:ext cx="421261" cy="209448"/>
          </a:xfrm>
          <a:prstGeom prst="rect">
            <a:avLst/>
          </a:prstGeom>
          <a:noFill/>
          <a:ln>
            <a:noFill/>
          </a:ln>
        </p:spPr>
      </p:pic>
      <p:sp>
        <p:nvSpPr>
          <p:cNvPr id="466" name="Google Shape;466;g195cfff9716_0_5"/>
          <p:cNvSpPr txBox="1"/>
          <p:nvPr/>
        </p:nvSpPr>
        <p:spPr>
          <a:xfrm>
            <a:off x="346400" y="570475"/>
            <a:ext cx="8625000" cy="646500"/>
          </a:xfrm>
          <a:prstGeom prst="rect">
            <a:avLst/>
          </a:prstGeom>
          <a:noFill/>
          <a:ln>
            <a:noFill/>
          </a:ln>
        </p:spPr>
        <p:txBody>
          <a:bodyPr spcFirstLastPara="1" wrap="square" lIns="91425" tIns="91425" rIns="91425" bIns="91425" anchor="t" anchorCtr="0">
            <a:spAutoFit/>
          </a:bodyPr>
          <a:lstStyle/>
          <a:p>
            <a:pPr marL="0" lvl="0" indent="0" algn="l" rtl="0">
              <a:lnSpc>
                <a:spcPct val="120000"/>
              </a:lnSpc>
              <a:spcBef>
                <a:spcPts val="0"/>
              </a:spcBef>
              <a:spcAft>
                <a:spcPts val="0"/>
              </a:spcAft>
              <a:buClr>
                <a:schemeClr val="dk1"/>
              </a:buClr>
              <a:buSzPts val="3300"/>
              <a:buFont typeface="Arial"/>
              <a:buNone/>
            </a:pPr>
            <a:r>
              <a:rPr lang="en-CA" sz="3000" b="1">
                <a:solidFill>
                  <a:srgbClr val="3A3A3A"/>
                </a:solidFill>
                <a:highlight>
                  <a:schemeClr val="lt1"/>
                </a:highlight>
              </a:rPr>
              <a:t>Parent Concern Protocol</a:t>
            </a:r>
            <a:endParaRPr sz="3000"/>
          </a:p>
        </p:txBody>
      </p:sp>
      <p:graphicFrame>
        <p:nvGraphicFramePr>
          <p:cNvPr id="467" name="Google Shape;467;g195cfff9716_0_5"/>
          <p:cNvGraphicFramePr/>
          <p:nvPr/>
        </p:nvGraphicFramePr>
        <p:xfrm>
          <a:off x="346400" y="1809750"/>
          <a:ext cx="8535375" cy="1889640"/>
        </p:xfrm>
        <a:graphic>
          <a:graphicData uri="http://schemas.openxmlformats.org/drawingml/2006/table">
            <a:tbl>
              <a:tblPr>
                <a:noFill/>
                <a:tableStyleId>{69F1AAF0-7A43-454C-9822-B1259B06A6F9}</a:tableStyleId>
              </a:tblPr>
              <a:tblGrid>
                <a:gridCol w="1616025">
                  <a:extLst>
                    <a:ext uri="{9D8B030D-6E8A-4147-A177-3AD203B41FA5}">
                      <a16:colId xmlns:a16="http://schemas.microsoft.com/office/drawing/2014/main" val="20000"/>
                    </a:ext>
                  </a:extLst>
                </a:gridCol>
                <a:gridCol w="6919350">
                  <a:extLst>
                    <a:ext uri="{9D8B030D-6E8A-4147-A177-3AD203B41FA5}">
                      <a16:colId xmlns:a16="http://schemas.microsoft.com/office/drawing/2014/main" val="20001"/>
                    </a:ext>
                  </a:extLst>
                </a:gridCol>
              </a:tblGrid>
              <a:tr h="381000">
                <a:tc rowSpan="4">
                  <a:txBody>
                    <a:bodyPr/>
                    <a:lstStyle/>
                    <a:p>
                      <a:pPr marL="0" lvl="0" indent="0" algn="l" rtl="0">
                        <a:spcBef>
                          <a:spcPts val="0"/>
                        </a:spcBef>
                        <a:spcAft>
                          <a:spcPts val="0"/>
                        </a:spcAft>
                        <a:buNone/>
                      </a:pPr>
                      <a:endParaRPr sz="1300" b="1"/>
                    </a:p>
                    <a:p>
                      <a:pPr marL="0" lvl="0" indent="0" algn="l" rtl="0">
                        <a:spcBef>
                          <a:spcPts val="0"/>
                        </a:spcBef>
                        <a:spcAft>
                          <a:spcPts val="0"/>
                        </a:spcAft>
                        <a:buNone/>
                      </a:pPr>
                      <a:r>
                        <a:rPr lang="en-CA" sz="1900" b="1"/>
                        <a:t>Questions </a:t>
                      </a:r>
                      <a:endParaRPr sz="1900" b="1"/>
                    </a:p>
                    <a:p>
                      <a:pPr marL="0" lvl="0" indent="0" algn="l" rtl="0">
                        <a:spcBef>
                          <a:spcPts val="0"/>
                        </a:spcBef>
                        <a:spcAft>
                          <a:spcPts val="0"/>
                        </a:spcAft>
                        <a:buNone/>
                      </a:pPr>
                      <a:r>
                        <a:rPr lang="en-CA" sz="1900" b="1"/>
                        <a:t>or concerns about your child?</a:t>
                      </a:r>
                      <a:endParaRPr sz="1900" b="1"/>
                    </a:p>
                  </a:txBody>
                  <a:tcPr marL="91425" marR="91425" marT="91425" marB="91425"/>
                </a:tc>
                <a:tc>
                  <a:txBody>
                    <a:bodyPr/>
                    <a:lstStyle/>
                    <a:p>
                      <a:pPr marL="0" lvl="0" indent="0" algn="l" rtl="0">
                        <a:spcBef>
                          <a:spcPts val="0"/>
                        </a:spcBef>
                        <a:spcAft>
                          <a:spcPts val="0"/>
                        </a:spcAft>
                        <a:buNone/>
                      </a:pPr>
                      <a:r>
                        <a:rPr lang="en-CA" sz="1900" b="1"/>
                        <a:t>Step 1 - Classroom Teacher</a:t>
                      </a:r>
                      <a:endParaRPr sz="1900" b="1"/>
                    </a:p>
                  </a:txBody>
                  <a:tcPr marL="91425" marR="91425" marT="91425" marB="91425">
                    <a:solidFill>
                      <a:srgbClr val="D9EAD3"/>
                    </a:solidFill>
                  </a:tcPr>
                </a:tc>
                <a:extLst>
                  <a:ext uri="{0D108BD9-81ED-4DB2-BD59-A6C34878D82A}">
                    <a16:rowId xmlns:a16="http://schemas.microsoft.com/office/drawing/2014/main" val="10000"/>
                  </a:ext>
                </a:extLst>
              </a:tr>
              <a:tr h="381000">
                <a:tc vMerge="1">
                  <a:txBody>
                    <a:bodyPr/>
                    <a:lstStyle/>
                    <a:p>
                      <a:endParaRPr lang="en-US"/>
                    </a:p>
                  </a:txBody>
                  <a:tcPr/>
                </a:tc>
                <a:tc>
                  <a:txBody>
                    <a:bodyPr/>
                    <a:lstStyle/>
                    <a:p>
                      <a:pPr marL="0" lvl="0" indent="0" algn="l" rtl="0">
                        <a:spcBef>
                          <a:spcPts val="0"/>
                        </a:spcBef>
                        <a:spcAft>
                          <a:spcPts val="0"/>
                        </a:spcAft>
                        <a:buNone/>
                      </a:pPr>
                      <a:r>
                        <a:rPr lang="en-CA" sz="1900" b="1"/>
                        <a:t>Step 2 - School Principal</a:t>
                      </a:r>
                      <a:endParaRPr sz="1900" b="1"/>
                    </a:p>
                  </a:txBody>
                  <a:tcPr marL="91425" marR="91425" marT="91425" marB="91425">
                    <a:solidFill>
                      <a:srgbClr val="B6D7A8"/>
                    </a:solidFill>
                  </a:tcPr>
                </a:tc>
                <a:extLst>
                  <a:ext uri="{0D108BD9-81ED-4DB2-BD59-A6C34878D82A}">
                    <a16:rowId xmlns:a16="http://schemas.microsoft.com/office/drawing/2014/main" val="10001"/>
                  </a:ext>
                </a:extLst>
              </a:tr>
              <a:tr h="381000">
                <a:tc vMerge="1">
                  <a:txBody>
                    <a:bodyPr/>
                    <a:lstStyle/>
                    <a:p>
                      <a:endParaRPr lang="en-US"/>
                    </a:p>
                  </a:txBody>
                  <a:tcPr/>
                </a:tc>
                <a:tc>
                  <a:txBody>
                    <a:bodyPr/>
                    <a:lstStyle/>
                    <a:p>
                      <a:pPr marL="0" lvl="0" indent="0" algn="l" rtl="0">
                        <a:spcBef>
                          <a:spcPts val="0"/>
                        </a:spcBef>
                        <a:spcAft>
                          <a:spcPts val="0"/>
                        </a:spcAft>
                        <a:buNone/>
                      </a:pPr>
                      <a:r>
                        <a:rPr lang="en-CA" sz="1900" b="1"/>
                        <a:t>Step 3 - School Superintendent/Executive Superintendent</a:t>
                      </a:r>
                      <a:endParaRPr sz="1900" b="1"/>
                    </a:p>
                  </a:txBody>
                  <a:tcPr marL="91425" marR="91425" marT="91425" marB="91425">
                    <a:lnB w="9525" cap="flat" cmpd="sng">
                      <a:solidFill>
                        <a:srgbClr val="9FC5E8"/>
                      </a:solidFill>
                      <a:prstDash val="solid"/>
                      <a:round/>
                      <a:headEnd type="none" w="sm" len="sm"/>
                      <a:tailEnd type="none" w="sm" len="sm"/>
                    </a:lnB>
                    <a:solidFill>
                      <a:srgbClr val="93C47D"/>
                    </a:solidFill>
                  </a:tcPr>
                </a:tc>
                <a:extLst>
                  <a:ext uri="{0D108BD9-81ED-4DB2-BD59-A6C34878D82A}">
                    <a16:rowId xmlns:a16="http://schemas.microsoft.com/office/drawing/2014/main" val="10002"/>
                  </a:ext>
                </a:extLst>
              </a:tr>
              <a:tr h="381000">
                <a:tc vMerge="1">
                  <a:txBody>
                    <a:bodyPr/>
                    <a:lstStyle/>
                    <a:p>
                      <a:endParaRPr lang="en-US"/>
                    </a:p>
                  </a:txBody>
                  <a:tcPr/>
                </a:tc>
                <a:tc>
                  <a:txBody>
                    <a:bodyPr/>
                    <a:lstStyle/>
                    <a:p>
                      <a:pPr marL="0" lvl="0" indent="0" algn="l" rtl="0">
                        <a:spcBef>
                          <a:spcPts val="0"/>
                        </a:spcBef>
                        <a:spcAft>
                          <a:spcPts val="0"/>
                        </a:spcAft>
                        <a:buNone/>
                      </a:pPr>
                      <a:r>
                        <a:rPr lang="en-CA" sz="1900" b="1"/>
                        <a:t>Step 4 - Trustee</a:t>
                      </a:r>
                      <a:endParaRPr sz="1900" b="1"/>
                    </a:p>
                  </a:txBody>
                  <a:tcPr marL="91425" marR="91425" marT="91425" marB="91425">
                    <a:lnT w="9525" cap="flat" cmpd="sng">
                      <a:solidFill>
                        <a:srgbClr val="9FC5E8"/>
                      </a:solidFill>
                      <a:prstDash val="solid"/>
                      <a:round/>
                      <a:headEnd type="none" w="sm" len="sm"/>
                      <a:tailEnd type="none" w="sm" len="sm"/>
                    </a:lnT>
                    <a:lnB w="9525" cap="flat" cmpd="sng">
                      <a:solidFill>
                        <a:srgbClr val="9FC5E8"/>
                      </a:solidFill>
                      <a:prstDash val="solid"/>
                      <a:round/>
                      <a:headEnd type="none" w="sm" len="sm"/>
                      <a:tailEnd type="none" w="sm" len="sm"/>
                    </a:lnB>
                    <a:solidFill>
                      <a:srgbClr val="6AA84F"/>
                    </a:solidFill>
                  </a:tcPr>
                </a:tc>
                <a:extLst>
                  <a:ext uri="{0D108BD9-81ED-4DB2-BD59-A6C34878D82A}">
                    <a16:rowId xmlns:a16="http://schemas.microsoft.com/office/drawing/2014/main" val="10003"/>
                  </a:ext>
                </a:extLst>
              </a:tr>
            </a:tbl>
          </a:graphicData>
        </a:graphic>
      </p:graphicFrame>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471"/>
        <p:cNvGrpSpPr/>
        <p:nvPr/>
      </p:nvGrpSpPr>
      <p:grpSpPr>
        <a:xfrm>
          <a:off x="0" y="0"/>
          <a:ext cx="0" cy="0"/>
          <a:chOff x="0" y="0"/>
          <a:chExt cx="0" cy="0"/>
        </a:xfrm>
      </p:grpSpPr>
      <p:sp>
        <p:nvSpPr>
          <p:cNvPr id="472" name="Google Shape;472;g17e23291adf_0_1122"/>
          <p:cNvSpPr txBox="1">
            <a:spLocks noGrp="1"/>
          </p:cNvSpPr>
          <p:nvPr>
            <p:ph type="title"/>
          </p:nvPr>
        </p:nvSpPr>
        <p:spPr>
          <a:xfrm>
            <a:off x="311700" y="445025"/>
            <a:ext cx="8520600" cy="572700"/>
          </a:xfrm>
          <a:prstGeom prst="rect">
            <a:avLst/>
          </a:prstGeom>
          <a:noFill/>
          <a:ln>
            <a:noFill/>
          </a:ln>
        </p:spPr>
        <p:txBody>
          <a:bodyPr spcFirstLastPara="1" wrap="square" lIns="91425" tIns="45700" rIns="91425" bIns="45700" anchor="ctr" anchorCtr="0">
            <a:noAutofit/>
          </a:bodyPr>
          <a:lstStyle/>
          <a:p>
            <a:pPr marL="0" lvl="0" indent="0" algn="l" rtl="0">
              <a:lnSpc>
                <a:spcPct val="100000"/>
              </a:lnSpc>
              <a:spcBef>
                <a:spcPts val="0"/>
              </a:spcBef>
              <a:spcAft>
                <a:spcPts val="0"/>
              </a:spcAft>
              <a:buClr>
                <a:schemeClr val="dk1"/>
              </a:buClr>
              <a:buSzPts val="3500"/>
              <a:buFont typeface="Open Sans"/>
              <a:buNone/>
            </a:pPr>
            <a:r>
              <a:rPr lang="en-CA" sz="3200" b="1">
                <a:latin typeface="Arial"/>
                <a:ea typeface="Arial"/>
                <a:cs typeface="Arial"/>
                <a:sym typeface="Arial"/>
              </a:rPr>
              <a:t>Re</a:t>
            </a:r>
            <a:r>
              <a:rPr lang="en-CA" sz="3200" b="1">
                <a:latin typeface="Arial"/>
                <a:ea typeface="Arial"/>
                <a:cs typeface="Arial"/>
                <a:sym typeface="Arial"/>
                <a:extLst>
                  <a:ext uri="http://customooxmlschemas.google.com/">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textRoundtripDataId="5"/>
                  </a:ext>
                </a:extLst>
              </a:rPr>
              <a:t>source Links</a:t>
            </a:r>
            <a:endParaRPr sz="3200" b="1">
              <a:latin typeface="Arial"/>
              <a:ea typeface="Arial"/>
              <a:cs typeface="Arial"/>
              <a:sym typeface="Arial"/>
            </a:endParaRPr>
          </a:p>
        </p:txBody>
      </p:sp>
      <p:sp>
        <p:nvSpPr>
          <p:cNvPr id="473" name="Google Shape;473;g17e23291adf_0_1122"/>
          <p:cNvSpPr txBox="1">
            <a:spLocks noGrp="1"/>
          </p:cNvSpPr>
          <p:nvPr>
            <p:ph type="body" idx="1"/>
          </p:nvPr>
        </p:nvSpPr>
        <p:spPr>
          <a:xfrm>
            <a:off x="311700" y="1152475"/>
            <a:ext cx="8520600" cy="3416400"/>
          </a:xfrm>
          <a:prstGeom prst="rect">
            <a:avLst/>
          </a:prstGeom>
          <a:noFill/>
          <a:ln>
            <a:noFill/>
          </a:ln>
        </p:spPr>
        <p:txBody>
          <a:bodyPr spcFirstLastPara="1" wrap="square" lIns="91425" tIns="45700" rIns="91425" bIns="45700" anchor="t" anchorCtr="0">
            <a:noAutofit/>
          </a:bodyPr>
          <a:lstStyle/>
          <a:p>
            <a:pPr marL="457200" lvl="0" indent="0" algn="l" rtl="0">
              <a:lnSpc>
                <a:spcPct val="100000"/>
              </a:lnSpc>
              <a:spcBef>
                <a:spcPts val="1200"/>
              </a:spcBef>
              <a:spcAft>
                <a:spcPts val="0"/>
              </a:spcAft>
              <a:buNone/>
            </a:pPr>
            <a:endParaRPr sz="2100" b="1">
              <a:solidFill>
                <a:srgbClr val="4A86E8"/>
              </a:solidFill>
              <a:latin typeface="Arial"/>
              <a:ea typeface="Arial"/>
              <a:cs typeface="Arial"/>
              <a:sym typeface="Arial"/>
            </a:endParaRPr>
          </a:p>
          <a:p>
            <a:pPr marL="457200" lvl="0" indent="-361950" algn="l" rtl="0">
              <a:lnSpc>
                <a:spcPct val="100000"/>
              </a:lnSpc>
              <a:spcBef>
                <a:spcPts val="1200"/>
              </a:spcBef>
              <a:spcAft>
                <a:spcPts val="0"/>
              </a:spcAft>
              <a:buClr>
                <a:srgbClr val="0000FF"/>
              </a:buClr>
              <a:buSzPts val="2100"/>
              <a:buChar char="●"/>
            </a:pPr>
            <a:r>
              <a:rPr lang="en-CA" sz="2100" b="1" u="sng">
                <a:solidFill>
                  <a:srgbClr val="0000FF"/>
                </a:solidFill>
                <a:latin typeface="Arial"/>
                <a:ea typeface="Arial"/>
                <a:cs typeface="Arial"/>
                <a:sym typeface="Arial"/>
                <a:hlinkClick r:id="rId3">
                  <a:extLst>
                    <a:ext uri="{A12FA001-AC4F-418D-AE19-62706E023703}">
                      <ahyp:hlinkClr xmlns:ahyp="http://schemas.microsoft.com/office/drawing/2018/hyperlinkcolor" val="tx"/>
                    </a:ext>
                  </a:extLst>
                </a:hlinkClick>
              </a:rPr>
              <a:t>TDSB Special Education &amp; Inclusion Website</a:t>
            </a:r>
            <a:endParaRPr sz="2100" b="1">
              <a:solidFill>
                <a:srgbClr val="0000FF"/>
              </a:solidFill>
              <a:latin typeface="Arial"/>
              <a:ea typeface="Arial"/>
              <a:cs typeface="Arial"/>
              <a:sym typeface="Arial"/>
            </a:endParaRPr>
          </a:p>
          <a:p>
            <a:pPr marL="457200" lvl="0" indent="0" algn="l" rtl="0">
              <a:lnSpc>
                <a:spcPct val="100000"/>
              </a:lnSpc>
              <a:spcBef>
                <a:spcPts val="1200"/>
              </a:spcBef>
              <a:spcAft>
                <a:spcPts val="0"/>
              </a:spcAft>
              <a:buNone/>
            </a:pPr>
            <a:endParaRPr sz="1200" b="1">
              <a:solidFill>
                <a:srgbClr val="0000FF"/>
              </a:solidFill>
              <a:latin typeface="Arial"/>
              <a:ea typeface="Arial"/>
              <a:cs typeface="Arial"/>
              <a:sym typeface="Arial"/>
            </a:endParaRPr>
          </a:p>
          <a:p>
            <a:pPr marL="457200" lvl="0" indent="-361950" algn="l" rtl="0">
              <a:lnSpc>
                <a:spcPct val="100000"/>
              </a:lnSpc>
              <a:spcBef>
                <a:spcPts val="1200"/>
              </a:spcBef>
              <a:spcAft>
                <a:spcPts val="0"/>
              </a:spcAft>
              <a:buClr>
                <a:srgbClr val="0000FF"/>
              </a:buClr>
              <a:buSzPts val="2100"/>
              <a:buChar char="●"/>
            </a:pPr>
            <a:r>
              <a:rPr lang="en-CA" sz="2100" b="1" u="sng">
                <a:solidFill>
                  <a:srgbClr val="0000FF"/>
                </a:solidFill>
                <a:latin typeface="Arial"/>
                <a:ea typeface="Arial"/>
                <a:cs typeface="Arial"/>
                <a:sym typeface="Arial"/>
                <a:hlinkClick r:id="rId4">
                  <a:extLst>
                    <a:ext uri="{A12FA001-AC4F-418D-AE19-62706E023703}">
                      <ahyp:hlinkClr xmlns:ahyp="http://schemas.microsoft.com/office/drawing/2018/hyperlinkcolor" val="tx"/>
                    </a:ext>
                  </a:extLst>
                </a:hlinkClick>
              </a:rPr>
              <a:t>TDSB Special Education Plan </a:t>
            </a:r>
            <a:endParaRPr sz="2200" b="1">
              <a:solidFill>
                <a:srgbClr val="0000FF"/>
              </a:solidFill>
              <a:latin typeface="Arial"/>
              <a:ea typeface="Arial"/>
              <a:cs typeface="Arial"/>
              <a:sym typeface="Arial"/>
            </a:endParaRPr>
          </a:p>
          <a:p>
            <a:pPr marL="457200" lvl="0" indent="0" algn="l" rtl="0">
              <a:lnSpc>
                <a:spcPct val="100000"/>
              </a:lnSpc>
              <a:spcBef>
                <a:spcPts val="1200"/>
              </a:spcBef>
              <a:spcAft>
                <a:spcPts val="0"/>
              </a:spcAft>
              <a:buNone/>
            </a:pPr>
            <a:endParaRPr sz="1200" b="1">
              <a:solidFill>
                <a:srgbClr val="0000FF"/>
              </a:solidFill>
              <a:latin typeface="Arial"/>
              <a:ea typeface="Arial"/>
              <a:cs typeface="Arial"/>
              <a:sym typeface="Arial"/>
            </a:endParaRPr>
          </a:p>
          <a:p>
            <a:pPr marL="457200" lvl="0" indent="-361950" algn="l" rtl="0">
              <a:lnSpc>
                <a:spcPct val="100000"/>
              </a:lnSpc>
              <a:spcBef>
                <a:spcPts val="1200"/>
              </a:spcBef>
              <a:spcAft>
                <a:spcPts val="0"/>
              </a:spcAft>
              <a:buClr>
                <a:srgbClr val="0000FF"/>
              </a:buClr>
              <a:buSzPts val="2100"/>
              <a:buChar char="●"/>
            </a:pPr>
            <a:r>
              <a:rPr lang="en-CA" sz="2100" b="1" u="sng">
                <a:solidFill>
                  <a:srgbClr val="0000FF"/>
                </a:solidFill>
                <a:latin typeface="Arial"/>
                <a:ea typeface="Arial"/>
                <a:cs typeface="Arial"/>
                <a:sym typeface="Arial"/>
                <a:hlinkClick r:id="rId5">
                  <a:extLst>
                    <a:ext uri="{A12FA001-AC4F-418D-AE19-62706E023703}">
                      <ahyp:hlinkClr xmlns:ahyp="http://schemas.microsoft.com/office/drawing/2018/hyperlinkcolor" val="tx"/>
                    </a:ext>
                  </a:extLst>
                </a:hlinkClick>
              </a:rPr>
              <a:t>Special Education Advisory Committee (SEAC</a:t>
            </a:r>
            <a:r>
              <a:rPr lang="en-CA" sz="2100" b="1" u="sng">
                <a:solidFill>
                  <a:srgbClr val="0000FF"/>
                </a:solidFill>
                <a:latin typeface="Arial"/>
                <a:ea typeface="Arial"/>
                <a:cs typeface="Arial"/>
                <a:sym typeface="Arial"/>
              </a:rPr>
              <a:t>)</a:t>
            </a:r>
            <a:endParaRPr sz="2100" b="1" u="sng">
              <a:solidFill>
                <a:srgbClr val="0000FF"/>
              </a:solidFill>
              <a:latin typeface="Arial"/>
              <a:ea typeface="Arial"/>
              <a:cs typeface="Arial"/>
              <a:sym typeface="Arial"/>
            </a:endParaRPr>
          </a:p>
          <a:p>
            <a:pPr marL="0" lvl="0" indent="0" algn="l" rtl="0">
              <a:lnSpc>
                <a:spcPct val="100000"/>
              </a:lnSpc>
              <a:spcBef>
                <a:spcPts val="1200"/>
              </a:spcBef>
              <a:spcAft>
                <a:spcPts val="0"/>
              </a:spcAft>
              <a:buSzPts val="2400"/>
              <a:buNone/>
            </a:pPr>
            <a:endParaRPr sz="1800">
              <a:solidFill>
                <a:srgbClr val="0000FF"/>
              </a:solidFill>
            </a:endParaRPr>
          </a:p>
        </p:txBody>
      </p:sp>
      <p:sp>
        <p:nvSpPr>
          <p:cNvPr id="474" name="Google Shape;474;g17e23291adf_0_1122"/>
          <p:cNvSpPr txBox="1">
            <a:spLocks noGrp="1"/>
          </p:cNvSpPr>
          <p:nvPr>
            <p:ph type="sldNum" idx="12"/>
          </p:nvPr>
        </p:nvSpPr>
        <p:spPr>
          <a:xfrm>
            <a:off x="8490250" y="4681009"/>
            <a:ext cx="548700" cy="393600"/>
          </a:xfrm>
          <a:prstGeom prst="rect">
            <a:avLst/>
          </a:prstGeom>
          <a:noFill/>
          <a:ln>
            <a:noFill/>
          </a:ln>
        </p:spPr>
        <p:txBody>
          <a:bodyPr spcFirstLastPara="1" wrap="square" lIns="91425" tIns="45700" rIns="91425" bIns="0" anchor="b" anchorCtr="1">
            <a:noAutofit/>
          </a:bodyPr>
          <a:lstStyle/>
          <a:p>
            <a:pPr marL="0" lvl="0" indent="0" algn="r" rtl="0">
              <a:lnSpc>
                <a:spcPct val="100000"/>
              </a:lnSpc>
              <a:spcBef>
                <a:spcPts val="0"/>
              </a:spcBef>
              <a:spcAft>
                <a:spcPts val="0"/>
              </a:spcAft>
              <a:buClr>
                <a:srgbClr val="000000"/>
              </a:buClr>
              <a:buSzPts val="1200"/>
              <a:buFont typeface="Arial"/>
              <a:buNone/>
            </a:pPr>
            <a:fld id="{00000000-1234-1234-1234-123412341234}" type="slidenum">
              <a:rPr lang="en-CA">
                <a:solidFill>
                  <a:schemeClr val="dk1"/>
                </a:solidFill>
                <a:latin typeface="PT Sans"/>
                <a:ea typeface="PT Sans"/>
                <a:cs typeface="PT Sans"/>
                <a:sym typeface="PT Sans"/>
              </a:rPr>
              <a:t>27</a:t>
            </a:fld>
            <a:endParaRPr>
              <a:solidFill>
                <a:schemeClr val="dk1"/>
              </a:solidFill>
              <a:latin typeface="PT Sans"/>
              <a:ea typeface="PT Sans"/>
              <a:cs typeface="PT Sans"/>
              <a:sym typeface="PT Sans"/>
            </a:endParaRP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478"/>
        <p:cNvGrpSpPr/>
        <p:nvPr/>
      </p:nvGrpSpPr>
      <p:grpSpPr>
        <a:xfrm>
          <a:off x="0" y="0"/>
          <a:ext cx="0" cy="0"/>
          <a:chOff x="0" y="0"/>
          <a:chExt cx="0" cy="0"/>
        </a:xfrm>
      </p:grpSpPr>
    </p:spTree>
  </p:cSld>
  <p:clrMapOvr>
    <a:masterClrMapping/>
  </p:clrMapOvr>
</p:sld>
</file>

<file path=ppt/theme/theme1.xml><?xml version="1.0" encoding="utf-8"?>
<a:theme xmlns:a="http://schemas.openxmlformats.org/drawingml/2006/main" name="TDSB ">
  <a:themeElements>
    <a:clrScheme name="Apothecary">
      <a:dk1>
        <a:srgbClr val="000000"/>
      </a:dk1>
      <a:lt1>
        <a:srgbClr val="FFFFFF"/>
      </a:lt1>
      <a:dk2>
        <a:srgbClr val="564B3C"/>
      </a:dk2>
      <a:lt2>
        <a:srgbClr val="ECEDD1"/>
      </a:lt2>
      <a:accent1>
        <a:srgbClr val="93A299"/>
      </a:accent1>
      <a:accent2>
        <a:srgbClr val="CF543F"/>
      </a:accent2>
      <a:accent3>
        <a:srgbClr val="B5AE53"/>
      </a:accent3>
      <a:accent4>
        <a:srgbClr val="848058"/>
      </a:accent4>
      <a:accent5>
        <a:srgbClr val="E8B54D"/>
      </a:accent5>
      <a:accent6>
        <a:srgbClr val="786C71"/>
      </a:accent6>
      <a:hlink>
        <a:srgbClr val="CCCC00"/>
      </a:hlink>
      <a:folHlink>
        <a:srgbClr val="B2B2B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TDSB ">
  <a:themeElements>
    <a:clrScheme name="Apothecary">
      <a:dk1>
        <a:srgbClr val="000000"/>
      </a:dk1>
      <a:lt1>
        <a:srgbClr val="FFFFFF"/>
      </a:lt1>
      <a:dk2>
        <a:srgbClr val="564B3C"/>
      </a:dk2>
      <a:lt2>
        <a:srgbClr val="ECEDD1"/>
      </a:lt2>
      <a:accent1>
        <a:srgbClr val="93A299"/>
      </a:accent1>
      <a:accent2>
        <a:srgbClr val="CF543F"/>
      </a:accent2>
      <a:accent3>
        <a:srgbClr val="B5AE53"/>
      </a:accent3>
      <a:accent4>
        <a:srgbClr val="848058"/>
      </a:accent4>
      <a:accent5>
        <a:srgbClr val="E8B54D"/>
      </a:accent5>
      <a:accent6>
        <a:srgbClr val="786C71"/>
      </a:accent6>
      <a:hlink>
        <a:srgbClr val="CCCC00"/>
      </a:hlink>
      <a:folHlink>
        <a:srgbClr val="B2B2B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2034</Words>
  <Application>Microsoft Office PowerPoint</Application>
  <PresentationFormat>On-screen Show (16:9)</PresentationFormat>
  <Paragraphs>250</Paragraphs>
  <Slides>28</Slides>
  <Notes>28</Notes>
  <HiddenSlides>1</HiddenSlides>
  <MMClips>0</MMClips>
  <ScaleCrop>false</ScaleCrop>
  <HeadingPairs>
    <vt:vector size="6" baseType="variant">
      <vt:variant>
        <vt:lpstr>Fonts Used</vt:lpstr>
      </vt:variant>
      <vt:variant>
        <vt:i4>4</vt:i4>
      </vt:variant>
      <vt:variant>
        <vt:lpstr>Theme</vt:lpstr>
      </vt:variant>
      <vt:variant>
        <vt:i4>2</vt:i4>
      </vt:variant>
      <vt:variant>
        <vt:lpstr>Slide Titles</vt:lpstr>
      </vt:variant>
      <vt:variant>
        <vt:i4>28</vt:i4>
      </vt:variant>
    </vt:vector>
  </HeadingPairs>
  <TitlesOfParts>
    <vt:vector size="34" baseType="lpstr">
      <vt:lpstr>Arial</vt:lpstr>
      <vt:lpstr>Calibri</vt:lpstr>
      <vt:lpstr>Open Sans</vt:lpstr>
      <vt:lpstr>PT Sans</vt:lpstr>
      <vt:lpstr>TDSB </vt:lpstr>
      <vt:lpstr>TDSB </vt:lpstr>
      <vt:lpstr>            </vt:lpstr>
      <vt:lpstr>Acknowledgement of Traditional Lands</vt:lpstr>
      <vt:lpstr>Setting the Context</vt:lpstr>
      <vt:lpstr>My child is having learning challenges.      What happens? </vt:lpstr>
      <vt:lpstr>PowerPoint Presentation</vt:lpstr>
      <vt:lpstr>ILP - Individual Learning Plan</vt:lpstr>
      <vt:lpstr>ILP - Individual Learning Plan</vt:lpstr>
      <vt:lpstr>IST - In School Support Team</vt:lpstr>
      <vt:lpstr>SST - School Support Team</vt:lpstr>
      <vt:lpstr>SST - School Support Team</vt:lpstr>
      <vt:lpstr>How long are the waitlists for assessments? </vt:lpstr>
      <vt:lpstr>SST - School Support Team</vt:lpstr>
      <vt:lpstr>IPRC - Identification Placement Review Committee</vt:lpstr>
      <vt:lpstr>IPRC - Identification Placement Review Committee</vt:lpstr>
      <vt:lpstr>IPRC - Identification Placement Review Committee</vt:lpstr>
      <vt:lpstr> How do I address Identification and Placement-related concerns?  </vt:lpstr>
      <vt:lpstr>Inclusion</vt:lpstr>
      <vt:lpstr>Inclusion</vt:lpstr>
      <vt:lpstr>Identification - Exceptionalities</vt:lpstr>
      <vt:lpstr>Regular Class Placement</vt:lpstr>
      <vt:lpstr>Special Education Class Placement</vt:lpstr>
      <vt:lpstr> How is support being provided with inclusive models and how we can deal with the challenges arising? </vt:lpstr>
      <vt:lpstr>Inclusive Education</vt:lpstr>
      <vt:lpstr>IEP - Individual Education Plan</vt:lpstr>
      <vt:lpstr>Tips for Family and School Collaboration</vt:lpstr>
      <vt:lpstr>PowerPoint Presentation</vt:lpstr>
      <vt:lpstr>Resource Links</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title>
  <dc:creator>Nardi-Addesa, Angela</dc:creator>
  <cp:lastModifiedBy>Board, Alison</cp:lastModifiedBy>
  <cp:revision>1</cp:revision>
  <dcterms:modified xsi:type="dcterms:W3CDTF">2024-05-24T00:22:38Z</dcterms:modified>
</cp:coreProperties>
</file>