
<file path=[Content_Types].xml><?xml version="1.0" encoding="utf-8"?>
<Types xmlns="http://schemas.openxmlformats.org/package/2006/content-types">
  <Default Extension="jpeg" ContentType="image/jpeg"/>
  <Default Extension="png" ContentType="image/pn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709" r:id="rId1"/>
  </p:sldMasterIdLst>
  <p:sldIdLst>
    <p:sldId id="257" r:id="rId2"/>
    <p:sldId id="260" r:id="rId3"/>
    <p:sldId id="258" r:id="rId4"/>
    <p:sldId id="259" r:id="rId5"/>
    <p:sldId id="261" r:id="rId6"/>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horzBarState="maximized">
    <p:restoredLeft sz="17001" autoAdjust="0"/>
    <p:restoredTop sz="94660"/>
  </p:normalViewPr>
  <p:slideViewPr>
    <p:cSldViewPr snapToGrid="0">
      <p:cViewPr varScale="1">
        <p:scale>
          <a:sx n="62" d="100"/>
          <a:sy n="62" d="100"/>
        </p:scale>
        <p:origin x="978" y="60"/>
      </p:cViewPr>
      <p:guideLst/>
    </p:cSldViewPr>
  </p:slideViewPr>
  <p:notesTextViewPr>
    <p:cViewPr>
      <p:scale>
        <a:sx n="1" d="1"/>
        <a:sy n="1" d="1"/>
      </p:scale>
      <p:origin x="0" y="0"/>
    </p:cViewPr>
  </p:notesTextViewPr>
  <p:gridSpacing cx="72008" cy="72008"/>
</p:viewPr>
</file>

<file path=ppt/_rels/presentation.xml.rels><?xml version="1.0" encoding="UTF-8" standalone="yes"?>
<Relationships xmlns="http://schemas.openxmlformats.org/package/2006/relationships"><Relationship Id="rId8" Type="http://schemas.openxmlformats.org/officeDocument/2006/relationships/viewProps" Target="viewProps.xml"/><Relationship Id="rId3" Type="http://schemas.openxmlformats.org/officeDocument/2006/relationships/slide" Target="slides/slide2.xml"/><Relationship Id="rId7" Type="http://schemas.openxmlformats.org/officeDocument/2006/relationships/presProps" Target="presProps.xml"/><Relationship Id="rId2" Type="http://schemas.openxmlformats.org/officeDocument/2006/relationships/slide" Target="slides/slide1.xml"/><Relationship Id="rId1" Type="http://schemas.openxmlformats.org/officeDocument/2006/relationships/slideMaster" Target="slideMasters/slideMaster1.xml"/><Relationship Id="rId6" Type="http://schemas.openxmlformats.org/officeDocument/2006/relationships/slide" Target="slides/slide5.xml"/><Relationship Id="rId5" Type="http://schemas.openxmlformats.org/officeDocument/2006/relationships/slide" Target="slides/slide4.xml"/><Relationship Id="rId10" Type="http://schemas.openxmlformats.org/officeDocument/2006/relationships/tableStyles" Target="tableStyles.xml"/><Relationship Id="rId4" Type="http://schemas.openxmlformats.org/officeDocument/2006/relationships/slide" Target="slides/slide3.xml"/><Relationship Id="rId9" Type="http://schemas.openxmlformats.org/officeDocument/2006/relationships/theme" Target="theme/theme1.xml"/></Relationship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matchingName="TITLE_AND_BODY" type="tx">
  <p:cSld name="TITLE_AND_BODY">
    <p:spTree>
      <p:nvGrpSpPr>
        <p:cNvPr id="1" name="Shape 17"/>
        <p:cNvGrpSpPr/>
        <p:nvPr/>
      </p:nvGrpSpPr>
      <p:grpSpPr>
        <a:xfrm>
          <a:off x="0" y="0"/>
          <a:ext cx="0" cy="0"/>
          <a:chOff x="0" y="0"/>
          <a:chExt cx="0" cy="0"/>
        </a:xfrm>
      </p:grpSpPr>
      <p:sp>
        <p:nvSpPr>
          <p:cNvPr id="18" name="Google Shape;18;p21"/>
          <p:cNvSpPr txBox="1">
            <a:spLocks noGrp="1"/>
          </p:cNvSpPr>
          <p:nvPr>
            <p:ph type="title"/>
          </p:nvPr>
        </p:nvSpPr>
        <p:spPr>
          <a:xfrm>
            <a:off x="415600" y="593367"/>
            <a:ext cx="11360800" cy="763600"/>
          </a:xfrm>
          <a:prstGeom prst="rect">
            <a:avLst/>
          </a:prstGeom>
          <a:noFill/>
          <a:ln>
            <a:noFill/>
          </a:ln>
        </p:spPr>
        <p:txBody>
          <a:bodyPr spcFirstLastPara="1" wrap="square" lIns="91425" tIns="91425" rIns="91425" bIns="91425" anchor="ctr" anchorCtr="0">
            <a:noAutofit/>
          </a:bodyPr>
          <a:lstStyle>
            <a:lvl1pPr lvl="0" algn="ctr">
              <a:lnSpc>
                <a:spcPct val="100000"/>
              </a:lnSpc>
              <a:spcBef>
                <a:spcPts val="0"/>
              </a:spcBef>
              <a:spcAft>
                <a:spcPts val="0"/>
              </a:spcAft>
              <a:buSzPts val="14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
        <p:nvSpPr>
          <p:cNvPr id="19" name="Google Shape;19;p21"/>
          <p:cNvSpPr txBox="1">
            <a:spLocks noGrp="1"/>
          </p:cNvSpPr>
          <p:nvPr>
            <p:ph type="body" idx="1"/>
          </p:nvPr>
        </p:nvSpPr>
        <p:spPr>
          <a:xfrm>
            <a:off x="415600" y="1536633"/>
            <a:ext cx="11360800" cy="4555200"/>
          </a:xfrm>
          <a:prstGeom prst="rect">
            <a:avLst/>
          </a:prstGeom>
          <a:noFill/>
          <a:ln>
            <a:noFill/>
          </a:ln>
        </p:spPr>
        <p:txBody>
          <a:bodyPr spcFirstLastPara="1" wrap="square" lIns="91425" tIns="91425" rIns="91425" bIns="91425" anchor="t" anchorCtr="0">
            <a:noAutofit/>
          </a:bodyPr>
          <a:lstStyle>
            <a:lvl1pPr marL="609585" lvl="0" indent="-507987" algn="l">
              <a:lnSpc>
                <a:spcPct val="100000"/>
              </a:lnSpc>
              <a:spcBef>
                <a:spcPts val="640"/>
              </a:spcBef>
              <a:spcAft>
                <a:spcPts val="0"/>
              </a:spcAft>
              <a:buSzPts val="2400"/>
              <a:buChar char="•"/>
              <a:defRPr/>
            </a:lvl1pPr>
            <a:lvl2pPr marL="1219170" lvl="1" indent="-474121" algn="l">
              <a:lnSpc>
                <a:spcPct val="100000"/>
              </a:lnSpc>
              <a:spcBef>
                <a:spcPts val="533"/>
              </a:spcBef>
              <a:spcAft>
                <a:spcPts val="0"/>
              </a:spcAft>
              <a:buSzPts val="2000"/>
              <a:buChar char="•"/>
              <a:defRPr/>
            </a:lvl2pPr>
            <a:lvl3pPr marL="1828754" lvl="2" indent="-457189" algn="l">
              <a:lnSpc>
                <a:spcPct val="100000"/>
              </a:lnSpc>
              <a:spcBef>
                <a:spcPts val="480"/>
              </a:spcBef>
              <a:spcAft>
                <a:spcPts val="0"/>
              </a:spcAft>
              <a:buSzPts val="1800"/>
              <a:buChar char="•"/>
              <a:defRPr/>
            </a:lvl3pPr>
            <a:lvl4pPr marL="2438339" lvl="3" indent="-440256" algn="l">
              <a:lnSpc>
                <a:spcPct val="100000"/>
              </a:lnSpc>
              <a:spcBef>
                <a:spcPts val="427"/>
              </a:spcBef>
              <a:spcAft>
                <a:spcPts val="0"/>
              </a:spcAft>
              <a:buSzPts val="1600"/>
              <a:buChar char="•"/>
              <a:defRPr/>
            </a:lvl4pPr>
            <a:lvl5pPr marL="3047924" lvl="4" indent="-440256" algn="l">
              <a:lnSpc>
                <a:spcPct val="100000"/>
              </a:lnSpc>
              <a:spcBef>
                <a:spcPts val="427"/>
              </a:spcBef>
              <a:spcAft>
                <a:spcPts val="0"/>
              </a:spcAft>
              <a:buSzPts val="1600"/>
              <a:buChar char="•"/>
              <a:defRPr/>
            </a:lvl5pPr>
            <a:lvl6pPr marL="3657509" lvl="5" indent="-423323" algn="l">
              <a:lnSpc>
                <a:spcPct val="100000"/>
              </a:lnSpc>
              <a:spcBef>
                <a:spcPts val="373"/>
              </a:spcBef>
              <a:spcAft>
                <a:spcPts val="0"/>
              </a:spcAft>
              <a:buSzPts val="1400"/>
              <a:buChar char="•"/>
              <a:defRPr/>
            </a:lvl6pPr>
            <a:lvl7pPr marL="4267093" lvl="6" indent="-423323" algn="l">
              <a:lnSpc>
                <a:spcPct val="100000"/>
              </a:lnSpc>
              <a:spcBef>
                <a:spcPts val="373"/>
              </a:spcBef>
              <a:spcAft>
                <a:spcPts val="0"/>
              </a:spcAft>
              <a:buSzPts val="1400"/>
              <a:buChar char="•"/>
              <a:defRPr/>
            </a:lvl7pPr>
            <a:lvl8pPr marL="4876678" lvl="7" indent="-423323" algn="l">
              <a:lnSpc>
                <a:spcPct val="100000"/>
              </a:lnSpc>
              <a:spcBef>
                <a:spcPts val="373"/>
              </a:spcBef>
              <a:spcAft>
                <a:spcPts val="0"/>
              </a:spcAft>
              <a:buSzPts val="1400"/>
              <a:buChar char="•"/>
              <a:defRPr/>
            </a:lvl8pPr>
            <a:lvl9pPr marL="5486263" lvl="8" indent="-423323" algn="l">
              <a:lnSpc>
                <a:spcPct val="100000"/>
              </a:lnSpc>
              <a:spcBef>
                <a:spcPts val="373"/>
              </a:spcBef>
              <a:spcAft>
                <a:spcPts val="0"/>
              </a:spcAft>
              <a:buSzPts val="1400"/>
              <a:buChar char="•"/>
              <a:defRPr/>
            </a:lvl9pPr>
          </a:lstStyle>
          <a:p>
            <a:endParaRPr/>
          </a:p>
        </p:txBody>
      </p:sp>
      <p:sp>
        <p:nvSpPr>
          <p:cNvPr id="20" name="Google Shape;20;p21"/>
          <p:cNvSpPr txBox="1">
            <a:spLocks noGrp="1"/>
          </p:cNvSpPr>
          <p:nvPr>
            <p:ph type="sldNum" idx="12"/>
          </p:nvPr>
        </p:nvSpPr>
        <p:spPr>
          <a:xfrm>
            <a:off x="11320333" y="6241345"/>
            <a:ext cx="731600" cy="524800"/>
          </a:xfrm>
          <a:prstGeom prst="rect">
            <a:avLst/>
          </a:prstGeom>
          <a:noFill/>
          <a:ln>
            <a:noFill/>
          </a:ln>
        </p:spPr>
        <p:txBody>
          <a:bodyPr spcFirstLastPara="1" wrap="square" lIns="91425" tIns="45700" rIns="91425" bIns="0" anchor="b" anchorCtr="1">
            <a:noAutofit/>
          </a:bodyPr>
          <a:lstStyle>
            <a:lvl1pPr marL="0" marR="0" lvl="0" indent="0" algn="r">
              <a:lnSpc>
                <a:spcPct val="100000"/>
              </a:lnSpc>
              <a:spcBef>
                <a:spcPts val="0"/>
              </a:spcBef>
              <a:spcAft>
                <a:spcPts val="0"/>
              </a:spcAft>
              <a:buClr>
                <a:srgbClr val="000000"/>
              </a:buClr>
              <a:buSzPts val="1200"/>
              <a:buFont typeface="Arial"/>
              <a:buNone/>
              <a:defRPr sz="1600" b="0" i="0" u="none" strike="noStrike" cap="none">
                <a:solidFill>
                  <a:schemeClr val="dk1"/>
                </a:solidFill>
                <a:latin typeface="PT Sans"/>
                <a:ea typeface="PT Sans"/>
                <a:cs typeface="PT Sans"/>
                <a:sym typeface="PT Sans"/>
              </a:defRPr>
            </a:lvl1pPr>
            <a:lvl2pPr marL="0" marR="0" lvl="1" indent="0" algn="r">
              <a:lnSpc>
                <a:spcPct val="100000"/>
              </a:lnSpc>
              <a:spcBef>
                <a:spcPts val="0"/>
              </a:spcBef>
              <a:spcAft>
                <a:spcPts val="0"/>
              </a:spcAft>
              <a:buClr>
                <a:srgbClr val="000000"/>
              </a:buClr>
              <a:buSzPts val="1200"/>
              <a:buFont typeface="Arial"/>
              <a:buNone/>
              <a:defRPr sz="1600" b="0" i="0" u="none" strike="noStrike" cap="none">
                <a:solidFill>
                  <a:schemeClr val="dk1"/>
                </a:solidFill>
                <a:latin typeface="PT Sans"/>
                <a:ea typeface="PT Sans"/>
                <a:cs typeface="PT Sans"/>
                <a:sym typeface="PT Sans"/>
              </a:defRPr>
            </a:lvl2pPr>
            <a:lvl3pPr marL="0" marR="0" lvl="2" indent="0" algn="r">
              <a:lnSpc>
                <a:spcPct val="100000"/>
              </a:lnSpc>
              <a:spcBef>
                <a:spcPts val="0"/>
              </a:spcBef>
              <a:spcAft>
                <a:spcPts val="0"/>
              </a:spcAft>
              <a:buClr>
                <a:srgbClr val="000000"/>
              </a:buClr>
              <a:buSzPts val="1200"/>
              <a:buFont typeface="Arial"/>
              <a:buNone/>
              <a:defRPr sz="1600" b="0" i="0" u="none" strike="noStrike" cap="none">
                <a:solidFill>
                  <a:schemeClr val="dk1"/>
                </a:solidFill>
                <a:latin typeface="PT Sans"/>
                <a:ea typeface="PT Sans"/>
                <a:cs typeface="PT Sans"/>
                <a:sym typeface="PT Sans"/>
              </a:defRPr>
            </a:lvl3pPr>
            <a:lvl4pPr marL="0" marR="0" lvl="3" indent="0" algn="r">
              <a:lnSpc>
                <a:spcPct val="100000"/>
              </a:lnSpc>
              <a:spcBef>
                <a:spcPts val="0"/>
              </a:spcBef>
              <a:spcAft>
                <a:spcPts val="0"/>
              </a:spcAft>
              <a:buClr>
                <a:srgbClr val="000000"/>
              </a:buClr>
              <a:buSzPts val="1200"/>
              <a:buFont typeface="Arial"/>
              <a:buNone/>
              <a:defRPr sz="1600" b="0" i="0" u="none" strike="noStrike" cap="none">
                <a:solidFill>
                  <a:schemeClr val="dk1"/>
                </a:solidFill>
                <a:latin typeface="PT Sans"/>
                <a:ea typeface="PT Sans"/>
                <a:cs typeface="PT Sans"/>
                <a:sym typeface="PT Sans"/>
              </a:defRPr>
            </a:lvl4pPr>
            <a:lvl5pPr marL="0" marR="0" lvl="4" indent="0" algn="r">
              <a:lnSpc>
                <a:spcPct val="100000"/>
              </a:lnSpc>
              <a:spcBef>
                <a:spcPts val="0"/>
              </a:spcBef>
              <a:spcAft>
                <a:spcPts val="0"/>
              </a:spcAft>
              <a:buClr>
                <a:srgbClr val="000000"/>
              </a:buClr>
              <a:buSzPts val="1200"/>
              <a:buFont typeface="Arial"/>
              <a:buNone/>
              <a:defRPr sz="1600" b="0" i="0" u="none" strike="noStrike" cap="none">
                <a:solidFill>
                  <a:schemeClr val="dk1"/>
                </a:solidFill>
                <a:latin typeface="PT Sans"/>
                <a:ea typeface="PT Sans"/>
                <a:cs typeface="PT Sans"/>
                <a:sym typeface="PT Sans"/>
              </a:defRPr>
            </a:lvl5pPr>
            <a:lvl6pPr marL="0" marR="0" lvl="5" indent="0" algn="r">
              <a:lnSpc>
                <a:spcPct val="100000"/>
              </a:lnSpc>
              <a:spcBef>
                <a:spcPts val="0"/>
              </a:spcBef>
              <a:spcAft>
                <a:spcPts val="0"/>
              </a:spcAft>
              <a:buClr>
                <a:srgbClr val="000000"/>
              </a:buClr>
              <a:buSzPts val="1200"/>
              <a:buFont typeface="Arial"/>
              <a:buNone/>
              <a:defRPr sz="1600" b="0" i="0" u="none" strike="noStrike" cap="none">
                <a:solidFill>
                  <a:schemeClr val="dk1"/>
                </a:solidFill>
                <a:latin typeface="PT Sans"/>
                <a:ea typeface="PT Sans"/>
                <a:cs typeface="PT Sans"/>
                <a:sym typeface="PT Sans"/>
              </a:defRPr>
            </a:lvl6pPr>
            <a:lvl7pPr marL="0" marR="0" lvl="6" indent="0" algn="r">
              <a:lnSpc>
                <a:spcPct val="100000"/>
              </a:lnSpc>
              <a:spcBef>
                <a:spcPts val="0"/>
              </a:spcBef>
              <a:spcAft>
                <a:spcPts val="0"/>
              </a:spcAft>
              <a:buClr>
                <a:srgbClr val="000000"/>
              </a:buClr>
              <a:buSzPts val="1200"/>
              <a:buFont typeface="Arial"/>
              <a:buNone/>
              <a:defRPr sz="1600" b="0" i="0" u="none" strike="noStrike" cap="none">
                <a:solidFill>
                  <a:schemeClr val="dk1"/>
                </a:solidFill>
                <a:latin typeface="PT Sans"/>
                <a:ea typeface="PT Sans"/>
                <a:cs typeface="PT Sans"/>
                <a:sym typeface="PT Sans"/>
              </a:defRPr>
            </a:lvl7pPr>
            <a:lvl8pPr marL="0" marR="0" lvl="7" indent="0" algn="r">
              <a:lnSpc>
                <a:spcPct val="100000"/>
              </a:lnSpc>
              <a:spcBef>
                <a:spcPts val="0"/>
              </a:spcBef>
              <a:spcAft>
                <a:spcPts val="0"/>
              </a:spcAft>
              <a:buClr>
                <a:srgbClr val="000000"/>
              </a:buClr>
              <a:buSzPts val="1200"/>
              <a:buFont typeface="Arial"/>
              <a:buNone/>
              <a:defRPr sz="1600" b="0" i="0" u="none" strike="noStrike" cap="none">
                <a:solidFill>
                  <a:schemeClr val="dk1"/>
                </a:solidFill>
                <a:latin typeface="PT Sans"/>
                <a:ea typeface="PT Sans"/>
                <a:cs typeface="PT Sans"/>
                <a:sym typeface="PT Sans"/>
              </a:defRPr>
            </a:lvl8pPr>
            <a:lvl9pPr marL="0" marR="0" lvl="8" indent="0" algn="r">
              <a:lnSpc>
                <a:spcPct val="100000"/>
              </a:lnSpc>
              <a:spcBef>
                <a:spcPts val="0"/>
              </a:spcBef>
              <a:spcAft>
                <a:spcPts val="0"/>
              </a:spcAft>
              <a:buClr>
                <a:srgbClr val="000000"/>
              </a:buClr>
              <a:buSzPts val="1200"/>
              <a:buFont typeface="Arial"/>
              <a:buNone/>
              <a:defRPr sz="1600" b="0" i="0" u="none" strike="noStrike" cap="none">
                <a:solidFill>
                  <a:schemeClr val="dk1"/>
                </a:solidFill>
                <a:latin typeface="PT Sans"/>
                <a:ea typeface="PT Sans"/>
                <a:cs typeface="PT Sans"/>
                <a:sym typeface="PT Sans"/>
              </a:defRPr>
            </a:lvl9pPr>
          </a:lstStyle>
          <a:p>
            <a:pPr marL="0" lvl="0" indent="0" algn="r" rtl="0">
              <a:spcBef>
                <a:spcPts val="0"/>
              </a:spcBef>
              <a:spcAft>
                <a:spcPts val="0"/>
              </a:spcAft>
              <a:buNone/>
            </a:pPr>
            <a:fld id="{00000000-1234-1234-1234-123412341234}" type="slidenum">
              <a:rPr lang="en-CA"/>
              <a:pPr marL="0" lvl="0" indent="0" algn="r" rtl="0">
                <a:spcBef>
                  <a:spcPts val="0"/>
                </a:spcBef>
                <a:spcAft>
                  <a:spcPts val="0"/>
                </a:spcAft>
                <a:buNone/>
              </a:pPr>
              <a:t>‹#›</a:t>
            </a:fld>
            <a:endParaRPr/>
          </a:p>
        </p:txBody>
      </p:sp>
    </p:spTree>
  </p:cSld>
  <p:clrMapOvr>
    <a:masterClrMapping/>
  </p:clrMapOvr>
</p:sldLayout>
</file>

<file path=ppt/slideMasters/_rels/slideMaster1.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theme" Target="../theme/theme1.xml"/><Relationship Id="rId1" Type="http://schemas.openxmlformats.org/officeDocument/2006/relationships/slideLayout" Target="../slideLayouts/slideLayout1.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solidFill>
          <a:schemeClr val="lt1"/>
        </a:solidFill>
        <a:effectLst/>
      </p:bgPr>
    </p:bg>
    <p:spTree>
      <p:nvGrpSpPr>
        <p:cNvPr id="1" name="Shape 5"/>
        <p:cNvGrpSpPr/>
        <p:nvPr/>
      </p:nvGrpSpPr>
      <p:grpSpPr>
        <a:xfrm>
          <a:off x="0" y="0"/>
          <a:ext cx="0" cy="0"/>
          <a:chOff x="0" y="0"/>
          <a:chExt cx="0" cy="0"/>
        </a:xfrm>
      </p:grpSpPr>
      <p:sp>
        <p:nvSpPr>
          <p:cNvPr id="6" name="Google Shape;6;p19"/>
          <p:cNvSpPr txBox="1">
            <a:spLocks noGrp="1"/>
          </p:cNvSpPr>
          <p:nvPr>
            <p:ph type="body" idx="1"/>
          </p:nvPr>
        </p:nvSpPr>
        <p:spPr>
          <a:xfrm>
            <a:off x="609600" y="1752601"/>
            <a:ext cx="10972800" cy="4267200"/>
          </a:xfrm>
          <a:prstGeom prst="rect">
            <a:avLst/>
          </a:prstGeom>
          <a:noFill/>
          <a:ln>
            <a:noFill/>
          </a:ln>
        </p:spPr>
        <p:txBody>
          <a:bodyPr spcFirstLastPara="1" wrap="square" lIns="91425" tIns="91425" rIns="91425" bIns="91425" anchor="t" anchorCtr="0">
            <a:noAutofit/>
          </a:bodyPr>
          <a:lstStyle>
            <a:lvl1pPr marL="457200" marR="0" lvl="0" indent="-381000" algn="l" rtl="0">
              <a:lnSpc>
                <a:spcPct val="100000"/>
              </a:lnSpc>
              <a:spcBef>
                <a:spcPts val="480"/>
              </a:spcBef>
              <a:spcAft>
                <a:spcPts val="0"/>
              </a:spcAft>
              <a:buClr>
                <a:schemeClr val="dk1"/>
              </a:buClr>
              <a:buSzPts val="2400"/>
              <a:buFont typeface="Arial"/>
              <a:buChar char="•"/>
              <a:defRPr sz="2400" b="0" i="0" u="none" strike="noStrike" cap="none">
                <a:solidFill>
                  <a:schemeClr val="dk1"/>
                </a:solidFill>
                <a:latin typeface="PT Sans"/>
                <a:ea typeface="PT Sans"/>
                <a:cs typeface="PT Sans"/>
                <a:sym typeface="PT Sans"/>
              </a:defRPr>
            </a:lvl1pPr>
            <a:lvl2pPr marL="914400" marR="0" lvl="1"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PT Sans"/>
                <a:ea typeface="PT Sans"/>
                <a:cs typeface="PT Sans"/>
                <a:sym typeface="PT Sans"/>
              </a:defRPr>
            </a:lvl2pPr>
            <a:lvl3pPr marL="1371600" marR="0" lvl="2" indent="-342900" algn="l" rtl="0">
              <a:lnSpc>
                <a:spcPct val="100000"/>
              </a:lnSpc>
              <a:spcBef>
                <a:spcPts val="360"/>
              </a:spcBef>
              <a:spcAft>
                <a:spcPts val="0"/>
              </a:spcAft>
              <a:buClr>
                <a:schemeClr val="dk1"/>
              </a:buClr>
              <a:buSzPts val="1800"/>
              <a:buFont typeface="Arial"/>
              <a:buChar char="•"/>
              <a:defRPr sz="1800" b="0" i="0" u="none" strike="noStrike" cap="none">
                <a:solidFill>
                  <a:schemeClr val="dk1"/>
                </a:solidFill>
                <a:latin typeface="PT Sans"/>
                <a:ea typeface="PT Sans"/>
                <a:cs typeface="PT Sans"/>
                <a:sym typeface="PT Sans"/>
              </a:defRPr>
            </a:lvl3pPr>
            <a:lvl4pPr marL="1828800" marR="0" lvl="3" indent="-330200" algn="l" rtl="0">
              <a:lnSpc>
                <a:spcPct val="100000"/>
              </a:lnSpc>
              <a:spcBef>
                <a:spcPts val="320"/>
              </a:spcBef>
              <a:spcAft>
                <a:spcPts val="0"/>
              </a:spcAft>
              <a:buClr>
                <a:schemeClr val="dk1"/>
              </a:buClr>
              <a:buSzPts val="1600"/>
              <a:buFont typeface="Arial"/>
              <a:buChar char="•"/>
              <a:defRPr sz="1600" b="0" i="0" u="none" strike="noStrike" cap="none">
                <a:solidFill>
                  <a:schemeClr val="dk1"/>
                </a:solidFill>
                <a:latin typeface="PT Sans"/>
                <a:ea typeface="PT Sans"/>
                <a:cs typeface="PT Sans"/>
                <a:sym typeface="PT Sans"/>
              </a:defRPr>
            </a:lvl4pPr>
            <a:lvl5pPr marL="2286000" marR="0" lvl="4" indent="-330200" algn="l" rtl="0">
              <a:lnSpc>
                <a:spcPct val="100000"/>
              </a:lnSpc>
              <a:spcBef>
                <a:spcPts val="320"/>
              </a:spcBef>
              <a:spcAft>
                <a:spcPts val="0"/>
              </a:spcAft>
              <a:buClr>
                <a:schemeClr val="dk1"/>
              </a:buClr>
              <a:buSzPts val="1600"/>
              <a:buFont typeface="Arial"/>
              <a:buChar char="•"/>
              <a:defRPr sz="1600" b="0" i="0" u="none" strike="noStrike" cap="none">
                <a:solidFill>
                  <a:schemeClr val="dk1"/>
                </a:solidFill>
                <a:latin typeface="PT Sans"/>
                <a:ea typeface="PT Sans"/>
                <a:cs typeface="PT Sans"/>
                <a:sym typeface="PT Sans"/>
              </a:defRPr>
            </a:lvl5pPr>
            <a:lvl6pPr marL="2743200" marR="0" lvl="5" indent="-317500" algn="l" rtl="0">
              <a:lnSpc>
                <a:spcPct val="100000"/>
              </a:lnSpc>
              <a:spcBef>
                <a:spcPts val="280"/>
              </a:spcBef>
              <a:spcAft>
                <a:spcPts val="0"/>
              </a:spcAft>
              <a:buClr>
                <a:schemeClr val="accent1"/>
              </a:buClr>
              <a:buSzPts val="1400"/>
              <a:buFont typeface="Arial"/>
              <a:buChar char="•"/>
              <a:defRPr sz="1400" b="0" i="0" u="none" strike="noStrike" cap="none">
                <a:solidFill>
                  <a:schemeClr val="dk2"/>
                </a:solidFill>
                <a:latin typeface="PT Sans"/>
                <a:ea typeface="PT Sans"/>
                <a:cs typeface="PT Sans"/>
                <a:sym typeface="PT Sans"/>
              </a:defRPr>
            </a:lvl6pPr>
            <a:lvl7pPr marL="3200400" marR="0" lvl="6" indent="-317500" algn="l" rtl="0">
              <a:lnSpc>
                <a:spcPct val="100000"/>
              </a:lnSpc>
              <a:spcBef>
                <a:spcPts val="280"/>
              </a:spcBef>
              <a:spcAft>
                <a:spcPts val="0"/>
              </a:spcAft>
              <a:buClr>
                <a:schemeClr val="accent2"/>
              </a:buClr>
              <a:buSzPts val="1400"/>
              <a:buFont typeface="Arial"/>
              <a:buChar char="•"/>
              <a:defRPr sz="1400" b="0" i="0" u="none" strike="noStrike" cap="none">
                <a:solidFill>
                  <a:schemeClr val="dk2"/>
                </a:solidFill>
                <a:latin typeface="PT Sans"/>
                <a:ea typeface="PT Sans"/>
                <a:cs typeface="PT Sans"/>
                <a:sym typeface="PT Sans"/>
              </a:defRPr>
            </a:lvl7pPr>
            <a:lvl8pPr marL="3657600" marR="0" lvl="7" indent="-317500" algn="l" rtl="0">
              <a:lnSpc>
                <a:spcPct val="100000"/>
              </a:lnSpc>
              <a:spcBef>
                <a:spcPts val="280"/>
              </a:spcBef>
              <a:spcAft>
                <a:spcPts val="0"/>
              </a:spcAft>
              <a:buClr>
                <a:schemeClr val="accent3"/>
              </a:buClr>
              <a:buSzPts val="1400"/>
              <a:buFont typeface="Arial"/>
              <a:buChar char="•"/>
              <a:defRPr sz="1400" b="0" i="0" u="none" strike="noStrike" cap="none">
                <a:solidFill>
                  <a:schemeClr val="dk2"/>
                </a:solidFill>
                <a:latin typeface="PT Sans"/>
                <a:ea typeface="PT Sans"/>
                <a:cs typeface="PT Sans"/>
                <a:sym typeface="PT Sans"/>
              </a:defRPr>
            </a:lvl8pPr>
            <a:lvl9pPr marL="4114800" marR="0" lvl="8" indent="-317500" algn="l" rtl="0">
              <a:lnSpc>
                <a:spcPct val="100000"/>
              </a:lnSpc>
              <a:spcBef>
                <a:spcPts val="280"/>
              </a:spcBef>
              <a:spcAft>
                <a:spcPts val="0"/>
              </a:spcAft>
              <a:buClr>
                <a:schemeClr val="accent4"/>
              </a:buClr>
              <a:buSzPts val="1400"/>
              <a:buFont typeface="Arial"/>
              <a:buChar char="•"/>
              <a:defRPr sz="1400" b="0" i="0" u="none" strike="noStrike" cap="none">
                <a:solidFill>
                  <a:schemeClr val="dk2"/>
                </a:solidFill>
                <a:latin typeface="PT Sans"/>
                <a:ea typeface="PT Sans"/>
                <a:cs typeface="PT Sans"/>
                <a:sym typeface="PT Sans"/>
              </a:defRPr>
            </a:lvl9pPr>
          </a:lstStyle>
          <a:p>
            <a:endParaRPr/>
          </a:p>
        </p:txBody>
      </p:sp>
      <p:sp>
        <p:nvSpPr>
          <p:cNvPr id="7" name="Google Shape;7;p19"/>
          <p:cNvSpPr txBox="1">
            <a:spLocks noGrp="1"/>
          </p:cNvSpPr>
          <p:nvPr>
            <p:ph type="sldNum" idx="12"/>
          </p:nvPr>
        </p:nvSpPr>
        <p:spPr>
          <a:xfrm>
            <a:off x="10566400" y="152400"/>
            <a:ext cx="1422400" cy="329200"/>
          </a:xfrm>
          <a:prstGeom prst="rect">
            <a:avLst/>
          </a:prstGeom>
          <a:noFill/>
          <a:ln>
            <a:noFill/>
          </a:ln>
        </p:spPr>
        <p:txBody>
          <a:bodyPr spcFirstLastPara="1" wrap="square" lIns="91425" tIns="45700" rIns="91425" bIns="0" anchor="b" anchorCtr="1">
            <a:noAutofit/>
          </a:bodyPr>
          <a:lstStyle>
            <a:lvl1pPr marL="0" marR="0" lvl="0" indent="0" algn="r" rtl="0">
              <a:lnSpc>
                <a:spcPct val="100000"/>
              </a:lnSpc>
              <a:spcBef>
                <a:spcPts val="0"/>
              </a:spcBef>
              <a:spcAft>
                <a:spcPts val="0"/>
              </a:spcAft>
              <a:buClr>
                <a:srgbClr val="000000"/>
              </a:buClr>
              <a:buSzPts val="1200"/>
              <a:buFont typeface="Arial"/>
              <a:buNone/>
              <a:defRPr sz="1600" b="0" i="0" u="none" strike="noStrike" cap="none">
                <a:solidFill>
                  <a:schemeClr val="dk1"/>
                </a:solidFill>
                <a:latin typeface="PT Sans"/>
                <a:ea typeface="PT Sans"/>
                <a:cs typeface="PT Sans"/>
                <a:sym typeface="PT Sans"/>
              </a:defRPr>
            </a:lvl1pPr>
            <a:lvl2pPr marL="0" marR="0" lvl="1" indent="0" algn="r" rtl="0">
              <a:lnSpc>
                <a:spcPct val="100000"/>
              </a:lnSpc>
              <a:spcBef>
                <a:spcPts val="0"/>
              </a:spcBef>
              <a:spcAft>
                <a:spcPts val="0"/>
              </a:spcAft>
              <a:buClr>
                <a:srgbClr val="000000"/>
              </a:buClr>
              <a:buSzPts val="1200"/>
              <a:buFont typeface="Arial"/>
              <a:buNone/>
              <a:defRPr sz="1600" b="0" i="0" u="none" strike="noStrike" cap="none">
                <a:solidFill>
                  <a:schemeClr val="dk1"/>
                </a:solidFill>
                <a:latin typeface="PT Sans"/>
                <a:ea typeface="PT Sans"/>
                <a:cs typeface="PT Sans"/>
                <a:sym typeface="PT Sans"/>
              </a:defRPr>
            </a:lvl2pPr>
            <a:lvl3pPr marL="0" marR="0" lvl="2" indent="0" algn="r" rtl="0">
              <a:lnSpc>
                <a:spcPct val="100000"/>
              </a:lnSpc>
              <a:spcBef>
                <a:spcPts val="0"/>
              </a:spcBef>
              <a:spcAft>
                <a:spcPts val="0"/>
              </a:spcAft>
              <a:buClr>
                <a:srgbClr val="000000"/>
              </a:buClr>
              <a:buSzPts val="1200"/>
              <a:buFont typeface="Arial"/>
              <a:buNone/>
              <a:defRPr sz="1600" b="0" i="0" u="none" strike="noStrike" cap="none">
                <a:solidFill>
                  <a:schemeClr val="dk1"/>
                </a:solidFill>
                <a:latin typeface="PT Sans"/>
                <a:ea typeface="PT Sans"/>
                <a:cs typeface="PT Sans"/>
                <a:sym typeface="PT Sans"/>
              </a:defRPr>
            </a:lvl3pPr>
            <a:lvl4pPr marL="0" marR="0" lvl="3" indent="0" algn="r" rtl="0">
              <a:lnSpc>
                <a:spcPct val="100000"/>
              </a:lnSpc>
              <a:spcBef>
                <a:spcPts val="0"/>
              </a:spcBef>
              <a:spcAft>
                <a:spcPts val="0"/>
              </a:spcAft>
              <a:buClr>
                <a:srgbClr val="000000"/>
              </a:buClr>
              <a:buSzPts val="1200"/>
              <a:buFont typeface="Arial"/>
              <a:buNone/>
              <a:defRPr sz="1600" b="0" i="0" u="none" strike="noStrike" cap="none">
                <a:solidFill>
                  <a:schemeClr val="dk1"/>
                </a:solidFill>
                <a:latin typeface="PT Sans"/>
                <a:ea typeface="PT Sans"/>
                <a:cs typeface="PT Sans"/>
                <a:sym typeface="PT Sans"/>
              </a:defRPr>
            </a:lvl4pPr>
            <a:lvl5pPr marL="0" marR="0" lvl="4" indent="0" algn="r" rtl="0">
              <a:lnSpc>
                <a:spcPct val="100000"/>
              </a:lnSpc>
              <a:spcBef>
                <a:spcPts val="0"/>
              </a:spcBef>
              <a:spcAft>
                <a:spcPts val="0"/>
              </a:spcAft>
              <a:buClr>
                <a:srgbClr val="000000"/>
              </a:buClr>
              <a:buSzPts val="1200"/>
              <a:buFont typeface="Arial"/>
              <a:buNone/>
              <a:defRPr sz="1600" b="0" i="0" u="none" strike="noStrike" cap="none">
                <a:solidFill>
                  <a:schemeClr val="dk1"/>
                </a:solidFill>
                <a:latin typeface="PT Sans"/>
                <a:ea typeface="PT Sans"/>
                <a:cs typeface="PT Sans"/>
                <a:sym typeface="PT Sans"/>
              </a:defRPr>
            </a:lvl5pPr>
            <a:lvl6pPr marL="0" marR="0" lvl="5" indent="0" algn="r" rtl="0">
              <a:lnSpc>
                <a:spcPct val="100000"/>
              </a:lnSpc>
              <a:spcBef>
                <a:spcPts val="0"/>
              </a:spcBef>
              <a:spcAft>
                <a:spcPts val="0"/>
              </a:spcAft>
              <a:buClr>
                <a:srgbClr val="000000"/>
              </a:buClr>
              <a:buSzPts val="1200"/>
              <a:buFont typeface="Arial"/>
              <a:buNone/>
              <a:defRPr sz="1600" b="0" i="0" u="none" strike="noStrike" cap="none">
                <a:solidFill>
                  <a:schemeClr val="dk1"/>
                </a:solidFill>
                <a:latin typeface="PT Sans"/>
                <a:ea typeface="PT Sans"/>
                <a:cs typeface="PT Sans"/>
                <a:sym typeface="PT Sans"/>
              </a:defRPr>
            </a:lvl6pPr>
            <a:lvl7pPr marL="0" marR="0" lvl="6" indent="0" algn="r" rtl="0">
              <a:lnSpc>
                <a:spcPct val="100000"/>
              </a:lnSpc>
              <a:spcBef>
                <a:spcPts val="0"/>
              </a:spcBef>
              <a:spcAft>
                <a:spcPts val="0"/>
              </a:spcAft>
              <a:buClr>
                <a:srgbClr val="000000"/>
              </a:buClr>
              <a:buSzPts val="1200"/>
              <a:buFont typeface="Arial"/>
              <a:buNone/>
              <a:defRPr sz="1600" b="0" i="0" u="none" strike="noStrike" cap="none">
                <a:solidFill>
                  <a:schemeClr val="dk1"/>
                </a:solidFill>
                <a:latin typeface="PT Sans"/>
                <a:ea typeface="PT Sans"/>
                <a:cs typeface="PT Sans"/>
                <a:sym typeface="PT Sans"/>
              </a:defRPr>
            </a:lvl7pPr>
            <a:lvl8pPr marL="0" marR="0" lvl="7" indent="0" algn="r" rtl="0">
              <a:lnSpc>
                <a:spcPct val="100000"/>
              </a:lnSpc>
              <a:spcBef>
                <a:spcPts val="0"/>
              </a:spcBef>
              <a:spcAft>
                <a:spcPts val="0"/>
              </a:spcAft>
              <a:buClr>
                <a:srgbClr val="000000"/>
              </a:buClr>
              <a:buSzPts val="1200"/>
              <a:buFont typeface="Arial"/>
              <a:buNone/>
              <a:defRPr sz="1600" b="0" i="0" u="none" strike="noStrike" cap="none">
                <a:solidFill>
                  <a:schemeClr val="dk1"/>
                </a:solidFill>
                <a:latin typeface="PT Sans"/>
                <a:ea typeface="PT Sans"/>
                <a:cs typeface="PT Sans"/>
                <a:sym typeface="PT Sans"/>
              </a:defRPr>
            </a:lvl8pPr>
            <a:lvl9pPr marL="0" marR="0" lvl="8" indent="0" algn="r" rtl="0">
              <a:lnSpc>
                <a:spcPct val="100000"/>
              </a:lnSpc>
              <a:spcBef>
                <a:spcPts val="0"/>
              </a:spcBef>
              <a:spcAft>
                <a:spcPts val="0"/>
              </a:spcAft>
              <a:buClr>
                <a:srgbClr val="000000"/>
              </a:buClr>
              <a:buSzPts val="1200"/>
              <a:buFont typeface="Arial"/>
              <a:buNone/>
              <a:defRPr sz="1600" b="0" i="0" u="none" strike="noStrike" cap="none">
                <a:solidFill>
                  <a:schemeClr val="dk1"/>
                </a:solidFill>
                <a:latin typeface="PT Sans"/>
                <a:ea typeface="PT Sans"/>
                <a:cs typeface="PT Sans"/>
                <a:sym typeface="PT Sans"/>
              </a:defRPr>
            </a:lvl9pPr>
          </a:lstStyle>
          <a:p>
            <a:pPr marL="0" lvl="0" indent="0" algn="r" rtl="0">
              <a:spcBef>
                <a:spcPts val="0"/>
              </a:spcBef>
              <a:spcAft>
                <a:spcPts val="0"/>
              </a:spcAft>
              <a:buNone/>
            </a:pPr>
            <a:fld id="{00000000-1234-1234-1234-123412341234}" type="slidenum">
              <a:rPr lang="en-CA"/>
              <a:pPr marL="0" lvl="0" indent="0" algn="r" rtl="0">
                <a:spcBef>
                  <a:spcPts val="0"/>
                </a:spcBef>
                <a:spcAft>
                  <a:spcPts val="0"/>
                </a:spcAft>
                <a:buNone/>
              </a:pPr>
              <a:t>‹#›</a:t>
            </a:fld>
            <a:endParaRPr/>
          </a:p>
        </p:txBody>
      </p:sp>
      <p:sp>
        <p:nvSpPr>
          <p:cNvPr id="8" name="Google Shape;8;p19"/>
          <p:cNvSpPr txBox="1">
            <a:spLocks noGrp="1"/>
          </p:cNvSpPr>
          <p:nvPr>
            <p:ph type="title"/>
          </p:nvPr>
        </p:nvSpPr>
        <p:spPr>
          <a:xfrm>
            <a:off x="568171" y="609600"/>
            <a:ext cx="11014400" cy="1039600"/>
          </a:xfrm>
          <a:prstGeom prst="rect">
            <a:avLst/>
          </a:prstGeom>
          <a:noFill/>
          <a:ln>
            <a:noFill/>
          </a:ln>
        </p:spPr>
        <p:txBody>
          <a:bodyPr spcFirstLastPara="1" wrap="square" lIns="91425" tIns="91425" rIns="91425" bIns="91425" anchor="ctr" anchorCtr="0">
            <a:noAutofit/>
          </a:bodyPr>
          <a:lstStyle>
            <a:lvl1pPr marR="0" lvl="0" algn="ctr" rtl="0">
              <a:lnSpc>
                <a:spcPct val="100000"/>
              </a:lnSpc>
              <a:spcBef>
                <a:spcPts val="0"/>
              </a:spcBef>
              <a:spcAft>
                <a:spcPts val="0"/>
              </a:spcAft>
              <a:buClr>
                <a:schemeClr val="dk1"/>
              </a:buClr>
              <a:buSzPts val="1400"/>
              <a:buFont typeface="PT Sans"/>
              <a:buNone/>
              <a:defRPr sz="3500" b="0" i="0" u="none" strike="noStrike" cap="none">
                <a:solidFill>
                  <a:schemeClr val="dk1"/>
                </a:solidFill>
                <a:latin typeface="PT Sans"/>
                <a:ea typeface="PT Sans"/>
                <a:cs typeface="PT Sans"/>
                <a:sym typeface="PT Sans"/>
              </a:defRPr>
            </a:lvl1pPr>
            <a:lvl2pPr marR="0" lvl="1"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9pPr>
          </a:lstStyle>
          <a:p>
            <a:endParaRPr/>
          </a:p>
        </p:txBody>
      </p:sp>
      <p:pic>
        <p:nvPicPr>
          <p:cNvPr id="9" name="Google Shape;9;p19" descr="Footer_4CBar-01.png"/>
          <p:cNvPicPr preferRelativeResize="0"/>
          <p:nvPr/>
        </p:nvPicPr>
        <p:blipFill rotWithShape="1">
          <a:blip r:embed="rId3">
            <a:alphaModFix/>
          </a:blip>
          <a:srcRect/>
          <a:stretch/>
        </p:blipFill>
        <p:spPr>
          <a:xfrm>
            <a:off x="141771" y="6096000"/>
            <a:ext cx="12050400" cy="762000"/>
          </a:xfrm>
          <a:prstGeom prst="rect">
            <a:avLst/>
          </a:prstGeom>
          <a:noFill/>
          <a:ln>
            <a:noFill/>
          </a:ln>
        </p:spPr>
      </p:pic>
    </p:spTree>
  </p:cSld>
  <p:clrMap bg1="lt1" tx1="dk1" bg2="dk2" tx2="lt2" accent1="accent1" accent2="accent2" accent3="accent3" accent4="accent4" accent5="accent5" accent6="accent6" hlink="hlink" folHlink="folHlink"/>
  <p:sldLayoutIdLst>
    <p:sldLayoutId id="2147483650" r:id="rId1"/>
  </p:sldLayoutIdLst>
  <p:hf hdr="0" dt="0"/>
  <p:txStyles>
    <p:title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titleStyle>
    <p:body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bodyStyle>
    <p:other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3.xml.rels><?xml version="1.0" encoding="UTF-8" standalone="yes"?>
<Relationships xmlns="http://schemas.openxmlformats.org/package/2006/relationships"><Relationship Id="rId3" Type="http://schemas.openxmlformats.org/officeDocument/2006/relationships/hyperlink" Target="https://drive.google.com/file/d/1mfHsH3VtOodOTpSIp73fY8zwZRfufM6B/view?usp=sharing" TargetMode="External"/><Relationship Id="rId2" Type="http://schemas.openxmlformats.org/officeDocument/2006/relationships/hyperlink" Target="https://drive.google.com/file/d/1_iUm5vRVXWSBi8fB-H_hLLMKXeR9qCp6/view?usp=sharing" TargetMode="External"/><Relationship Id="rId1" Type="http://schemas.openxmlformats.org/officeDocument/2006/relationships/slideLayout" Target="../slideLayouts/slideLayout1.xml"/></Relationships>
</file>

<file path=ppt/slides/_rels/slide4.xml.rels><?xml version="1.0" encoding="UTF-8" standalone="yes"?>
<Relationships xmlns="http://schemas.openxmlformats.org/package/2006/relationships"><Relationship Id="rId2" Type="http://schemas.openxmlformats.org/officeDocument/2006/relationships/hyperlink" Target="https://forms.gle/4vKhHAYsUzyA9XPB8" TargetMode="External"/><Relationship Id="rId1" Type="http://schemas.openxmlformats.org/officeDocument/2006/relationships/slideLayout" Target="../slideLayouts/slideLayout1.xml"/></Relationships>
</file>

<file path=ppt/slides/_rels/slide5.xml.rels><?xml version="1.0" encoding="UTF-8" standalone="yes"?>
<Relationships xmlns="http://schemas.openxmlformats.org/package/2006/relationships"><Relationship Id="rId2" Type="http://schemas.openxmlformats.org/officeDocument/2006/relationships/hyperlink" Target="https://forms.gle/Gvdz8LCQvS1UghqS8" TargetMode="External"/><Relationship Id="rId1" Type="http://schemas.openxmlformats.org/officeDocument/2006/relationships/slideLayout" Target="../slideLayouts/slideLayout1.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ext Placeholder 2">
            <a:extLst>
              <a:ext uri="{FF2B5EF4-FFF2-40B4-BE49-F238E27FC236}">
                <a16:creationId xmlns:a16="http://schemas.microsoft.com/office/drawing/2014/main" id="{D5A60064-A3AF-4B34-9CB8-26244B509BB9}"/>
              </a:ext>
            </a:extLst>
          </p:cNvPr>
          <p:cNvSpPr>
            <a:spLocks noGrp="1"/>
          </p:cNvSpPr>
          <p:nvPr>
            <p:ph type="body" idx="1"/>
          </p:nvPr>
        </p:nvSpPr>
        <p:spPr>
          <a:xfrm>
            <a:off x="712921" y="331826"/>
            <a:ext cx="10461357" cy="4985477"/>
          </a:xfrm>
        </p:spPr>
        <p:txBody>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9pPr>
          </a:lstStyle>
          <a:p>
            <a:pPr marL="101597" indent="0" algn="ctr">
              <a:buNone/>
            </a:pPr>
            <a:r>
              <a:rPr lang="en-CA" sz="3200" b="1" dirty="0">
                <a:latin typeface="PT Sans" panose="020B0604020202020204" charset="0"/>
              </a:rPr>
              <a:t>Budget Updates:</a:t>
            </a:r>
          </a:p>
          <a:p>
            <a:pPr marL="101597" indent="0">
              <a:buNone/>
            </a:pPr>
            <a:endParaRPr lang="en-CA" sz="3200" dirty="0">
              <a:latin typeface="PT Sans" panose="020B0604020202020204" charset="0"/>
            </a:endParaRPr>
          </a:p>
          <a:p>
            <a:pPr marL="101597" indent="0">
              <a:buNone/>
            </a:pPr>
            <a:r>
              <a:rPr lang="en-CA" sz="3200" dirty="0">
                <a:latin typeface="PT Sans" panose="020B0604020202020204" charset="0"/>
              </a:rPr>
              <a:t>1. 2021-22 Strategic Budget Drivers (Draft) </a:t>
            </a:r>
          </a:p>
          <a:p>
            <a:pPr marL="101598" indent="0">
              <a:buNone/>
            </a:pPr>
            <a:r>
              <a:rPr lang="en-CA" sz="3200" dirty="0"/>
              <a:t>2. Ministry of Education Consultation on 2021-22 </a:t>
            </a:r>
          </a:p>
          <a:p>
            <a:pPr marL="101598" indent="0">
              <a:buNone/>
            </a:pPr>
            <a:r>
              <a:rPr lang="en-CA" sz="3200" dirty="0"/>
              <a:t>    Education Funding Guide</a:t>
            </a:r>
          </a:p>
          <a:p>
            <a:pPr marL="101597" indent="0" algn="ctr">
              <a:buNone/>
            </a:pPr>
            <a:endParaRPr lang="en-CA" sz="3200" dirty="0">
              <a:latin typeface="PT Sans" panose="020B0604020202020204" charset="0"/>
            </a:endParaRPr>
          </a:p>
          <a:p>
            <a:pPr marL="101597" indent="0" algn="ctr">
              <a:buNone/>
            </a:pPr>
            <a:r>
              <a:rPr lang="en-CA" sz="3200" dirty="0">
                <a:latin typeface="PT Sans" panose="020B0604020202020204" charset="0"/>
              </a:rPr>
              <a:t>Craig Snider</a:t>
            </a:r>
          </a:p>
          <a:p>
            <a:pPr marL="101597" indent="0" algn="ctr">
              <a:buNone/>
            </a:pPr>
            <a:r>
              <a:rPr lang="en-CA" sz="3000" dirty="0">
                <a:latin typeface="PT Sans" panose="020B0604020202020204" charset="0"/>
              </a:rPr>
              <a:t>Interim Associate Director, Business Operations and Service Excellence</a:t>
            </a:r>
          </a:p>
          <a:p>
            <a:pPr marL="101597" indent="0" algn="ctr">
              <a:buNone/>
            </a:pPr>
            <a:endParaRPr lang="en-CA" sz="3200" dirty="0">
              <a:latin typeface="PT Sans" panose="020B0604020202020204" charset="0"/>
            </a:endParaRPr>
          </a:p>
          <a:p>
            <a:pPr marL="101597" indent="0" algn="ctr">
              <a:buNone/>
            </a:pPr>
            <a:r>
              <a:rPr lang="en-CA" sz="3200" dirty="0">
                <a:latin typeface="PT Sans" panose="020B0604020202020204" charset="0"/>
              </a:rPr>
              <a:t>Marisa Chiu</a:t>
            </a:r>
          </a:p>
          <a:p>
            <a:pPr marL="101597" indent="0" algn="ctr">
              <a:buNone/>
            </a:pPr>
            <a:r>
              <a:rPr lang="en-CA" sz="3000" dirty="0">
                <a:latin typeface="PT Sans" panose="020B0604020202020204" charset="0"/>
              </a:rPr>
              <a:t>Interim Executive Officer, Finance</a:t>
            </a:r>
          </a:p>
          <a:p>
            <a:pPr marL="558797" indent="-457200">
              <a:buAutoNum type="arabicPeriod"/>
            </a:pPr>
            <a:endParaRPr lang="en-CA" sz="3600" dirty="0">
              <a:latin typeface="PT Sans" panose="020B0604020202020204" charset="0"/>
            </a:endParaRPr>
          </a:p>
        </p:txBody>
      </p:sp>
      <p:sp>
        <p:nvSpPr>
          <p:cNvPr id="4" name="Slide Number Placeholder 3">
            <a:extLst>
              <a:ext uri="{FF2B5EF4-FFF2-40B4-BE49-F238E27FC236}">
                <a16:creationId xmlns:a16="http://schemas.microsoft.com/office/drawing/2014/main" id="{C7D97599-7834-4C1D-8D00-4D2CDC6182EC}"/>
              </a:ext>
            </a:extLst>
          </p:cNvPr>
          <p:cNvSpPr>
            <a:spLocks noGrp="1"/>
          </p:cNvSpPr>
          <p:nvPr>
            <p:ph type="sldNum" idx="12"/>
          </p:nvPr>
        </p:nvSpPr>
        <p:spPr/>
        <p:txBody>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2489"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2489"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2489"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2489"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2489"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2489"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2489"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2489"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2489" b="0" i="0" u="none" strike="noStrike" cap="none">
                <a:solidFill>
                  <a:srgbClr val="000000"/>
                </a:solidFill>
                <a:latin typeface="Arial"/>
                <a:ea typeface="Arial"/>
                <a:cs typeface="Arial"/>
                <a:sym typeface="Arial"/>
              </a:defRPr>
            </a:lvl9pPr>
          </a:lstStyle>
          <a:p>
            <a:pPr marL="0" lvl="0" indent="0" algn="r" rtl="0">
              <a:spcBef>
                <a:spcPts val="0"/>
              </a:spcBef>
              <a:spcAft>
                <a:spcPts val="0"/>
              </a:spcAft>
              <a:buNone/>
            </a:pPr>
            <a:fld id="{00000000-1234-1234-1234-123412341234}" type="slidenum">
              <a:rPr lang="en-CA" smtClean="0"/>
              <a:pPr marL="0" lvl="0" indent="0" algn="r" rtl="0">
                <a:spcBef>
                  <a:spcPts val="0"/>
                </a:spcBef>
                <a:spcAft>
                  <a:spcPts val="0"/>
                </a:spcAft>
                <a:buNone/>
              </a:pPr>
              <a:t>1</a:t>
            </a:fld>
            <a:endParaRPr lang="en-CA"/>
          </a:p>
        </p:txBody>
      </p:sp>
    </p:spTree>
    <p:extLst>
      <p:ext uri="{BB962C8B-B14F-4D97-AF65-F5344CB8AC3E}">
        <p14:creationId xmlns:p14="http://schemas.microsoft.com/office/powerpoint/2010/main" val="16250117"/>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ext Placeholder 2">
            <a:extLst>
              <a:ext uri="{FF2B5EF4-FFF2-40B4-BE49-F238E27FC236}">
                <a16:creationId xmlns:a16="http://schemas.microsoft.com/office/drawing/2014/main" id="{D5A60064-A3AF-4B34-9CB8-26244B509BB9}"/>
              </a:ext>
            </a:extLst>
          </p:cNvPr>
          <p:cNvSpPr>
            <a:spLocks noGrp="1"/>
          </p:cNvSpPr>
          <p:nvPr>
            <p:ph type="body" idx="1"/>
          </p:nvPr>
        </p:nvSpPr>
        <p:spPr>
          <a:xfrm>
            <a:off x="397413" y="1639650"/>
            <a:ext cx="11288720" cy="3578700"/>
          </a:xfrm>
        </p:spPr>
        <p:txBody>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9pPr>
          </a:lstStyle>
          <a:p>
            <a:pPr marL="101597" indent="0">
              <a:buNone/>
            </a:pPr>
            <a:endParaRPr lang="en-CA" sz="500" u="sng" dirty="0">
              <a:latin typeface="PT Sans" panose="020B0604020202020204" charset="0"/>
            </a:endParaRPr>
          </a:p>
          <a:p>
            <a:r>
              <a:rPr lang="en-CA" sz="2000" dirty="0">
                <a:latin typeface="PT Sans" panose="020B0604020202020204" charset="0"/>
              </a:rPr>
              <a:t>The Strategic Budget Drivers help inform the development of the TDSB’s operating budget by ensuring alignment of resource allocation with the Board’s system priorities, including those reflected in the Multi-Year Strategic Plan. The TDSB’s budget drivers are updated and approved by the Board of Trustees on an annual basis to ensure that they reflect the most current and up-to-date priorities. </a:t>
            </a:r>
          </a:p>
          <a:p>
            <a:pPr marL="101597" indent="0">
              <a:buNone/>
            </a:pPr>
            <a:endParaRPr lang="en-CA" sz="2000" dirty="0">
              <a:latin typeface="PT Sans" panose="020B0604020202020204" charset="0"/>
            </a:endParaRPr>
          </a:p>
          <a:p>
            <a:r>
              <a:rPr lang="en-CA" sz="2000" dirty="0">
                <a:latin typeface="PT Sans" panose="020B0604020202020204" charset="0"/>
              </a:rPr>
              <a:t>The COVID-19 pandemic has changed the way the TDSB operates in many ways, and the 2021-22 Budget Drivers will need to reflect this new reality. In particular, areas such as mental health and well-being supports for students, access to technology, and Early Years supports will continue to adapt as the situation evolves. </a:t>
            </a:r>
          </a:p>
        </p:txBody>
      </p:sp>
      <p:sp>
        <p:nvSpPr>
          <p:cNvPr id="4" name="Slide Number Placeholder 3">
            <a:extLst>
              <a:ext uri="{FF2B5EF4-FFF2-40B4-BE49-F238E27FC236}">
                <a16:creationId xmlns:a16="http://schemas.microsoft.com/office/drawing/2014/main" id="{C7D97599-7834-4C1D-8D00-4D2CDC6182EC}"/>
              </a:ext>
            </a:extLst>
          </p:cNvPr>
          <p:cNvSpPr>
            <a:spLocks noGrp="1"/>
          </p:cNvSpPr>
          <p:nvPr>
            <p:ph type="sldNum" idx="12"/>
          </p:nvPr>
        </p:nvSpPr>
        <p:spPr/>
        <p:txBody>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2489"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2489"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2489"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2489"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2489"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2489"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2489"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2489"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2489" b="0" i="0" u="none" strike="noStrike" cap="none">
                <a:solidFill>
                  <a:srgbClr val="000000"/>
                </a:solidFill>
                <a:latin typeface="Arial"/>
                <a:ea typeface="Arial"/>
                <a:cs typeface="Arial"/>
                <a:sym typeface="Arial"/>
              </a:defRPr>
            </a:lvl9pPr>
          </a:lstStyle>
          <a:p>
            <a:pPr marL="0" lvl="0" indent="0" algn="r" rtl="0">
              <a:spcBef>
                <a:spcPts val="0"/>
              </a:spcBef>
              <a:spcAft>
                <a:spcPts val="0"/>
              </a:spcAft>
              <a:buNone/>
            </a:pPr>
            <a:fld id="{00000000-1234-1234-1234-123412341234}" type="slidenum">
              <a:rPr lang="en-CA" smtClean="0"/>
              <a:pPr marL="0" lvl="0" indent="0" algn="r" rtl="0">
                <a:spcBef>
                  <a:spcPts val="0"/>
                </a:spcBef>
                <a:spcAft>
                  <a:spcPts val="0"/>
                </a:spcAft>
                <a:buNone/>
              </a:pPr>
              <a:t>2</a:t>
            </a:fld>
            <a:endParaRPr lang="en-CA"/>
          </a:p>
        </p:txBody>
      </p:sp>
      <p:sp>
        <p:nvSpPr>
          <p:cNvPr id="6" name="Title 5">
            <a:extLst>
              <a:ext uri="{FF2B5EF4-FFF2-40B4-BE49-F238E27FC236}">
                <a16:creationId xmlns:a16="http://schemas.microsoft.com/office/drawing/2014/main" id="{3ED2F96D-3840-4133-9F5B-5A812A92A30D}"/>
              </a:ext>
            </a:extLst>
          </p:cNvPr>
          <p:cNvSpPr>
            <a:spLocks noGrp="1"/>
          </p:cNvSpPr>
          <p:nvPr>
            <p:ph type="title"/>
          </p:nvPr>
        </p:nvSpPr>
        <p:spPr>
          <a:xfrm>
            <a:off x="397413" y="828476"/>
            <a:ext cx="11360800" cy="763600"/>
          </a:xfrm>
        </p:spPr>
        <p:txBody>
          <a:bodyPr/>
          <a:lstStyle/>
          <a:p>
            <a:pPr algn="l"/>
            <a:r>
              <a:rPr lang="en-CA" sz="2800" b="1" dirty="0">
                <a:latin typeface="PT Sans" panose="020B0604020202020204" charset="0"/>
              </a:rPr>
              <a:t>1.  2021-22 Strategic Budget Drivers (Draft) </a:t>
            </a:r>
            <a:br>
              <a:rPr lang="en-CA" sz="3600" dirty="0">
                <a:latin typeface="PT Sans" panose="020B0604020202020204" charset="0"/>
              </a:rPr>
            </a:br>
            <a:endParaRPr lang="en-CA" dirty="0"/>
          </a:p>
        </p:txBody>
      </p:sp>
    </p:spTree>
    <p:extLst>
      <p:ext uri="{BB962C8B-B14F-4D97-AF65-F5344CB8AC3E}">
        <p14:creationId xmlns:p14="http://schemas.microsoft.com/office/powerpoint/2010/main" val="2793710736"/>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ext Placeholder 2">
            <a:extLst>
              <a:ext uri="{FF2B5EF4-FFF2-40B4-BE49-F238E27FC236}">
                <a16:creationId xmlns:a16="http://schemas.microsoft.com/office/drawing/2014/main" id="{C5D37D33-657A-4D2B-BCFE-D1B00ECFADA3}"/>
              </a:ext>
            </a:extLst>
          </p:cNvPr>
          <p:cNvSpPr>
            <a:spLocks noGrp="1"/>
          </p:cNvSpPr>
          <p:nvPr>
            <p:ph type="body" idx="1"/>
          </p:nvPr>
        </p:nvSpPr>
        <p:spPr>
          <a:xfrm>
            <a:off x="306753" y="1063270"/>
            <a:ext cx="11578492" cy="5242268"/>
          </a:xfrm>
        </p:spPr>
        <p:txBody>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9pPr>
          </a:lstStyle>
          <a:p>
            <a:r>
              <a:rPr lang="en-CA" sz="2000" dirty="0">
                <a:latin typeface="PT Sans" panose="020B0604020202020204" charset="0"/>
              </a:rPr>
              <a:t>Despite all the unknowns facing the TDSB next year, we remain committed to providing equitable access to learning opportunities for all students. This includes our ongoing commitment to human rights, equity, anti-racism, and our commitment to combatting anti-Indigeneity, anti-Black racism, and all other forms of racism and discrimination. This is the foundation of everything we do and every decision we make, underpins all programming at every grade level, and is incorporated into all of the Budget Drivers. </a:t>
            </a:r>
          </a:p>
          <a:p>
            <a:pPr marL="101597" indent="0">
              <a:buNone/>
            </a:pPr>
            <a:endParaRPr lang="en-CA" sz="2000" dirty="0">
              <a:latin typeface="PT Sans" panose="020B0604020202020204" charset="0"/>
            </a:endParaRPr>
          </a:p>
          <a:p>
            <a:r>
              <a:rPr lang="en-CA" sz="2000" dirty="0">
                <a:latin typeface="PT Sans" panose="020B0604020202020204" charset="0"/>
              </a:rPr>
              <a:t>Please note that the Strategic Budget Drivers attached below are currently in draft form and will be edited and changed based on consultation with key stakeholders. The Budget Drivers are scheduled to be finalized in February 2021. </a:t>
            </a:r>
          </a:p>
          <a:p>
            <a:pPr marL="101597" indent="0">
              <a:buNone/>
            </a:pPr>
            <a:endParaRPr lang="en-CA" sz="2000" b="1" dirty="0">
              <a:latin typeface="PT Sans" panose="020B0604020202020204" charset="0"/>
            </a:endParaRPr>
          </a:p>
          <a:p>
            <a:pPr marL="711182" lvl="1" indent="0">
              <a:buNone/>
            </a:pPr>
            <a:r>
              <a:rPr lang="en-CA" sz="2800" b="1" dirty="0">
                <a:latin typeface="PT Sans" panose="020B0604020202020204" charset="0"/>
                <a:hlinkClick r:id="rId2"/>
              </a:rPr>
              <a:t>DRAFT Strategic Budget Drivers 2021-2022</a:t>
            </a:r>
            <a:endParaRPr lang="en-CA" sz="2800" b="1" dirty="0">
              <a:latin typeface="PT Sans" panose="020B0604020202020204" charset="0"/>
            </a:endParaRPr>
          </a:p>
          <a:p>
            <a:pPr marL="711182" lvl="1" indent="0">
              <a:buNone/>
            </a:pPr>
            <a:endParaRPr lang="en-CA" sz="2800" b="1" dirty="0">
              <a:latin typeface="PT Sans" panose="020B0604020202020204" charset="0"/>
            </a:endParaRPr>
          </a:p>
          <a:p>
            <a:pPr marL="711182" lvl="1" indent="0">
              <a:buNone/>
            </a:pPr>
            <a:r>
              <a:rPr lang="en-CA" sz="2800" b="1" dirty="0">
                <a:latin typeface="PT Sans" panose="020B0604020202020204" charset="0"/>
                <a:hlinkClick r:id="rId3"/>
              </a:rPr>
              <a:t>SAMPLE - 2021-22 Budget Strategic Drivers Feedback Form</a:t>
            </a:r>
            <a:endParaRPr lang="en-CA" sz="2800" b="1" dirty="0">
              <a:latin typeface="PT Sans" panose="020B0604020202020204" charset="0"/>
            </a:endParaRPr>
          </a:p>
          <a:p>
            <a:pPr marL="101597" indent="0">
              <a:buNone/>
            </a:pPr>
            <a:endParaRPr lang="en-CA" sz="2133" b="1" dirty="0"/>
          </a:p>
          <a:p>
            <a:pPr marL="101597" indent="0">
              <a:buNone/>
            </a:pPr>
            <a:endParaRPr lang="en-CA" sz="2000" dirty="0"/>
          </a:p>
        </p:txBody>
      </p:sp>
      <p:sp>
        <p:nvSpPr>
          <p:cNvPr id="4" name="Slide Number Placeholder 3">
            <a:extLst>
              <a:ext uri="{FF2B5EF4-FFF2-40B4-BE49-F238E27FC236}">
                <a16:creationId xmlns:a16="http://schemas.microsoft.com/office/drawing/2014/main" id="{0828FD81-38D1-4EBD-AB13-83983AB28B51}"/>
              </a:ext>
            </a:extLst>
          </p:cNvPr>
          <p:cNvSpPr>
            <a:spLocks noGrp="1"/>
          </p:cNvSpPr>
          <p:nvPr>
            <p:ph type="sldNum" idx="12"/>
          </p:nvPr>
        </p:nvSpPr>
        <p:spPr/>
        <p:txBody>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2489"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2489"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2489"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2489"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2489"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2489"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2489"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2489"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2489" b="0" i="0" u="none" strike="noStrike" cap="none">
                <a:solidFill>
                  <a:srgbClr val="000000"/>
                </a:solidFill>
                <a:latin typeface="Arial"/>
                <a:ea typeface="Arial"/>
                <a:cs typeface="Arial"/>
                <a:sym typeface="Arial"/>
              </a:defRPr>
            </a:lvl9pPr>
          </a:lstStyle>
          <a:p>
            <a:pPr marL="0" lvl="0" indent="0" algn="r" rtl="0">
              <a:spcBef>
                <a:spcPts val="0"/>
              </a:spcBef>
              <a:spcAft>
                <a:spcPts val="0"/>
              </a:spcAft>
              <a:buNone/>
            </a:pPr>
            <a:fld id="{00000000-1234-1234-1234-123412341234}" type="slidenum">
              <a:rPr lang="en-CA" smtClean="0"/>
              <a:pPr marL="0" lvl="0" indent="0" algn="r" rtl="0">
                <a:spcBef>
                  <a:spcPts val="0"/>
                </a:spcBef>
                <a:spcAft>
                  <a:spcPts val="0"/>
                </a:spcAft>
                <a:buNone/>
              </a:pPr>
              <a:t>3</a:t>
            </a:fld>
            <a:endParaRPr lang="en-CA"/>
          </a:p>
        </p:txBody>
      </p:sp>
      <p:sp>
        <p:nvSpPr>
          <p:cNvPr id="5" name="Title 1">
            <a:extLst>
              <a:ext uri="{FF2B5EF4-FFF2-40B4-BE49-F238E27FC236}">
                <a16:creationId xmlns:a16="http://schemas.microsoft.com/office/drawing/2014/main" id="{10F1AAAC-6476-4674-8BF7-B0483945EC49}"/>
              </a:ext>
            </a:extLst>
          </p:cNvPr>
          <p:cNvSpPr>
            <a:spLocks noGrp="1"/>
          </p:cNvSpPr>
          <p:nvPr>
            <p:ph type="title"/>
          </p:nvPr>
        </p:nvSpPr>
        <p:spPr>
          <a:xfrm>
            <a:off x="415599" y="172189"/>
            <a:ext cx="11360800" cy="763600"/>
          </a:xfrm>
        </p:spPr>
        <p:txBody>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9pPr>
          </a:lstStyle>
          <a:p>
            <a:pPr algn="ctr"/>
            <a:r>
              <a:rPr lang="en-CA" sz="2800" b="1" dirty="0">
                <a:latin typeface="PT Sans" panose="020B0604020202020204" charset="0"/>
              </a:rPr>
              <a:t>2021-22 Strategic Budget Drivers (Draft)</a:t>
            </a:r>
            <a:endParaRPr lang="en-CA" sz="2800" b="1" dirty="0"/>
          </a:p>
        </p:txBody>
      </p:sp>
    </p:spTree>
    <p:extLst>
      <p:ext uri="{BB962C8B-B14F-4D97-AF65-F5344CB8AC3E}">
        <p14:creationId xmlns:p14="http://schemas.microsoft.com/office/powerpoint/2010/main" val="968133195"/>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FA217FE-FCE4-47AE-9B75-791A43544E65}"/>
              </a:ext>
            </a:extLst>
          </p:cNvPr>
          <p:cNvSpPr>
            <a:spLocks noGrp="1"/>
          </p:cNvSpPr>
          <p:nvPr>
            <p:ph type="title"/>
          </p:nvPr>
        </p:nvSpPr>
        <p:spPr>
          <a:xfrm>
            <a:off x="454393" y="316477"/>
            <a:ext cx="11360800" cy="763600"/>
          </a:xfrm>
        </p:spPr>
        <p:txBody>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9pPr>
          </a:lstStyle>
          <a:p>
            <a:pPr algn="ctr"/>
            <a:r>
              <a:rPr lang="en-CA" sz="2800" b="1" dirty="0">
                <a:latin typeface="PT Sans" panose="020B0604020202020204" charset="0"/>
              </a:rPr>
              <a:t>2021-22 Strategic Budget Drivers (Draft)</a:t>
            </a:r>
          </a:p>
        </p:txBody>
      </p:sp>
      <p:sp>
        <p:nvSpPr>
          <p:cNvPr id="3" name="Text Placeholder 2">
            <a:extLst>
              <a:ext uri="{FF2B5EF4-FFF2-40B4-BE49-F238E27FC236}">
                <a16:creationId xmlns:a16="http://schemas.microsoft.com/office/drawing/2014/main" id="{3880F868-FC46-4A9A-921E-7A5A8160FE11}"/>
              </a:ext>
            </a:extLst>
          </p:cNvPr>
          <p:cNvSpPr>
            <a:spLocks noGrp="1"/>
          </p:cNvSpPr>
          <p:nvPr>
            <p:ph type="body" idx="1"/>
          </p:nvPr>
        </p:nvSpPr>
        <p:spPr>
          <a:xfrm>
            <a:off x="415600" y="1198581"/>
            <a:ext cx="11360800" cy="4226860"/>
          </a:xfrm>
        </p:spPr>
        <p:txBody>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9pPr>
          </a:lstStyle>
          <a:p>
            <a:pPr marL="101597" indent="0">
              <a:buNone/>
            </a:pPr>
            <a:r>
              <a:rPr lang="en-CA" sz="2000" b="1" dirty="0">
                <a:latin typeface="PT Sans" panose="020B0604020202020204" charset="0"/>
              </a:rPr>
              <a:t>Action Plan and Associated Timeline </a:t>
            </a:r>
            <a:endParaRPr lang="en-CA" sz="2000" dirty="0">
              <a:latin typeface="PT Sans" panose="020B0604020202020204" charset="0"/>
            </a:endParaRPr>
          </a:p>
          <a:p>
            <a:r>
              <a:rPr lang="en-CA" sz="2000" dirty="0">
                <a:latin typeface="PT Sans" panose="020B0604020202020204" charset="0"/>
              </a:rPr>
              <a:t>Staff are in the process of presenting the draft </a:t>
            </a:r>
            <a:r>
              <a:rPr lang="en-CA" sz="2000" b="1" dirty="0">
                <a:latin typeface="PT Sans" panose="020B0604020202020204" charset="0"/>
              </a:rPr>
              <a:t>2021-22 Budget Strategic Drivers </a:t>
            </a:r>
            <a:r>
              <a:rPr lang="en-CA" sz="2000" dirty="0">
                <a:latin typeface="PT Sans" panose="020B0604020202020204" charset="0"/>
              </a:rPr>
              <a:t>at the upcoming SEAC and PIAC meetings and will be sharing a communication with  all Community Advisory Committees, with instructions to submit their feedback, through this survey form: </a:t>
            </a:r>
            <a:r>
              <a:rPr lang="en-CA" sz="2000" u="sng" dirty="0">
                <a:latin typeface="PT Sans" panose="020B0604020202020204" charset="0"/>
                <a:hlinkClick r:id="rId2"/>
              </a:rPr>
              <a:t>https://forms.gle/4vKhHAYsUzyA9XPB8</a:t>
            </a:r>
            <a:r>
              <a:rPr lang="en-CA" sz="2000" dirty="0">
                <a:latin typeface="PT Sans" panose="020B0604020202020204" charset="0"/>
              </a:rPr>
              <a:t>.  Feedback is required by </a:t>
            </a:r>
            <a:r>
              <a:rPr lang="en-CA" sz="2000" b="1" dirty="0">
                <a:latin typeface="PT Sans" panose="020B0604020202020204" charset="0"/>
              </a:rPr>
              <a:t>31 January 2021. </a:t>
            </a:r>
          </a:p>
          <a:p>
            <a:pPr marL="101597" indent="0">
              <a:buNone/>
            </a:pPr>
            <a:endParaRPr lang="en-CA" sz="2000" dirty="0">
              <a:latin typeface="PT Sans" panose="020B0604020202020204" charset="0"/>
            </a:endParaRPr>
          </a:p>
          <a:p>
            <a:r>
              <a:rPr lang="en-CA" sz="2000" dirty="0">
                <a:latin typeface="PT Sans" panose="020B0604020202020204" charset="0"/>
              </a:rPr>
              <a:t>Staff will then present a summary of feedback received at the February Finance, Budget and Enrolment Committee meeting for consideration for the 2021-22 Budget Strategic Drivers.</a:t>
            </a:r>
          </a:p>
        </p:txBody>
      </p:sp>
      <p:sp>
        <p:nvSpPr>
          <p:cNvPr id="4" name="Slide Number Placeholder 3">
            <a:extLst>
              <a:ext uri="{FF2B5EF4-FFF2-40B4-BE49-F238E27FC236}">
                <a16:creationId xmlns:a16="http://schemas.microsoft.com/office/drawing/2014/main" id="{EEC449FA-4C67-489E-8D59-943A4F7EA28F}"/>
              </a:ext>
            </a:extLst>
          </p:cNvPr>
          <p:cNvSpPr>
            <a:spLocks noGrp="1"/>
          </p:cNvSpPr>
          <p:nvPr>
            <p:ph type="sldNum" idx="12"/>
          </p:nvPr>
        </p:nvSpPr>
        <p:spPr/>
        <p:txBody>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2489"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2489"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2489"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2489"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2489"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2489"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2489"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2489"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2489" b="0" i="0" u="none" strike="noStrike" cap="none">
                <a:solidFill>
                  <a:srgbClr val="000000"/>
                </a:solidFill>
                <a:latin typeface="Arial"/>
                <a:ea typeface="Arial"/>
                <a:cs typeface="Arial"/>
                <a:sym typeface="Arial"/>
              </a:defRPr>
            </a:lvl9pPr>
          </a:lstStyle>
          <a:p>
            <a:pPr marL="0" lvl="0" indent="0" algn="r" rtl="0">
              <a:spcBef>
                <a:spcPts val="0"/>
              </a:spcBef>
              <a:spcAft>
                <a:spcPts val="0"/>
              </a:spcAft>
              <a:buNone/>
            </a:pPr>
            <a:fld id="{00000000-1234-1234-1234-123412341234}" type="slidenum">
              <a:rPr lang="en-CA" smtClean="0"/>
              <a:pPr marL="0" lvl="0" indent="0" algn="r" rtl="0">
                <a:spcBef>
                  <a:spcPts val="0"/>
                </a:spcBef>
                <a:spcAft>
                  <a:spcPts val="0"/>
                </a:spcAft>
                <a:buNone/>
              </a:pPr>
              <a:t>4</a:t>
            </a:fld>
            <a:endParaRPr lang="en-CA"/>
          </a:p>
        </p:txBody>
      </p:sp>
    </p:spTree>
    <p:extLst>
      <p:ext uri="{BB962C8B-B14F-4D97-AF65-F5344CB8AC3E}">
        <p14:creationId xmlns:p14="http://schemas.microsoft.com/office/powerpoint/2010/main" val="32591446"/>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B307D09-37E9-43AB-A63B-20293636EE43}"/>
              </a:ext>
            </a:extLst>
          </p:cNvPr>
          <p:cNvSpPr>
            <a:spLocks noGrp="1"/>
          </p:cNvSpPr>
          <p:nvPr>
            <p:ph type="title"/>
          </p:nvPr>
        </p:nvSpPr>
        <p:spPr>
          <a:xfrm>
            <a:off x="415600" y="779545"/>
            <a:ext cx="11360800" cy="763600"/>
          </a:xfrm>
        </p:spPr>
        <p:txBody>
          <a:bodyPr/>
          <a:lstStyle/>
          <a:p>
            <a:pPr algn="l"/>
            <a:r>
              <a:rPr lang="en-CA" sz="2800" b="1" dirty="0"/>
              <a:t>2.  Ministry of Education Consultation on 2021-22 Education</a:t>
            </a:r>
            <a:br>
              <a:rPr lang="en-CA" sz="2800" b="1" dirty="0"/>
            </a:br>
            <a:r>
              <a:rPr lang="en-CA" sz="2800" b="1" dirty="0"/>
              <a:t>     Funding Guide</a:t>
            </a:r>
          </a:p>
        </p:txBody>
      </p:sp>
      <p:sp>
        <p:nvSpPr>
          <p:cNvPr id="3" name="Text Placeholder 2">
            <a:extLst>
              <a:ext uri="{FF2B5EF4-FFF2-40B4-BE49-F238E27FC236}">
                <a16:creationId xmlns:a16="http://schemas.microsoft.com/office/drawing/2014/main" id="{6B0A6884-DEEB-40AF-8668-B0EA22138740}"/>
              </a:ext>
            </a:extLst>
          </p:cNvPr>
          <p:cNvSpPr>
            <a:spLocks noGrp="1"/>
          </p:cNvSpPr>
          <p:nvPr>
            <p:ph type="body" idx="1"/>
          </p:nvPr>
        </p:nvSpPr>
        <p:spPr>
          <a:xfrm>
            <a:off x="415600" y="2027108"/>
            <a:ext cx="11360800" cy="3443794"/>
          </a:xfrm>
        </p:spPr>
        <p:txBody>
          <a:bodyPr/>
          <a:lstStyle/>
          <a:p>
            <a:r>
              <a:rPr lang="en-CA" sz="2000" dirty="0"/>
              <a:t>On 3 December 2020 the Ministry of Education released the 2021-22 Education Funding Guide to school boards, with a submission deadline of 15 January 2021.  Enclosed is a copy of the consultation guide and a supporting TDSB survey to collect feedback.  The feedback from the survey will help inform the TDSB budget consultation submission to the Ministry.</a:t>
            </a:r>
          </a:p>
          <a:p>
            <a:pPr marL="101598" indent="0">
              <a:buNone/>
            </a:pPr>
            <a:r>
              <a:rPr lang="en-CA" sz="2000" dirty="0"/>
              <a:t> </a:t>
            </a:r>
          </a:p>
          <a:p>
            <a:r>
              <a:rPr lang="en-CA" sz="2000" dirty="0"/>
              <a:t>We would ask that feedback be submitted through the following link: </a:t>
            </a:r>
            <a:r>
              <a:rPr lang="en-CA" sz="2000" u="sng" dirty="0">
                <a:hlinkClick r:id="rId2"/>
              </a:rPr>
              <a:t>https://forms.gle/Gvdz8LCQvS1UghqS8</a:t>
            </a:r>
            <a:r>
              <a:rPr lang="en-CA" sz="2000" dirty="0"/>
              <a:t>, by 8 January 2021, so that staff can incorporate the feedback into the draft submission for review and approval at a Finance, Budget and Enrolment Committee meeting in January 2021, prior to the deadline submission.</a:t>
            </a:r>
          </a:p>
          <a:p>
            <a:endParaRPr lang="en-CA" dirty="0"/>
          </a:p>
        </p:txBody>
      </p:sp>
      <p:sp>
        <p:nvSpPr>
          <p:cNvPr id="4" name="Slide Number Placeholder 3">
            <a:extLst>
              <a:ext uri="{FF2B5EF4-FFF2-40B4-BE49-F238E27FC236}">
                <a16:creationId xmlns:a16="http://schemas.microsoft.com/office/drawing/2014/main" id="{187DC640-DC7C-45D8-B09B-EE9EBD631DD6}"/>
              </a:ext>
            </a:extLst>
          </p:cNvPr>
          <p:cNvSpPr>
            <a:spLocks noGrp="1"/>
          </p:cNvSpPr>
          <p:nvPr>
            <p:ph type="sldNum" idx="12"/>
          </p:nvPr>
        </p:nvSpPr>
        <p:spPr/>
        <p:txBody>
          <a:bodyPr/>
          <a:lstStyle/>
          <a:p>
            <a:pPr marL="0" lvl="0" indent="0" algn="r" rtl="0">
              <a:spcBef>
                <a:spcPts val="0"/>
              </a:spcBef>
              <a:spcAft>
                <a:spcPts val="0"/>
              </a:spcAft>
              <a:buNone/>
            </a:pPr>
            <a:fld id="{00000000-1234-1234-1234-123412341234}" type="slidenum">
              <a:rPr lang="en-CA" smtClean="0"/>
              <a:pPr marL="0" lvl="0" indent="0" algn="r" rtl="0">
                <a:spcBef>
                  <a:spcPts val="0"/>
                </a:spcBef>
                <a:spcAft>
                  <a:spcPts val="0"/>
                </a:spcAft>
                <a:buNone/>
              </a:pPr>
              <a:t>5</a:t>
            </a:fld>
            <a:endParaRPr lang="en-CA"/>
          </a:p>
        </p:txBody>
      </p:sp>
    </p:spTree>
    <p:extLst>
      <p:ext uri="{BB962C8B-B14F-4D97-AF65-F5344CB8AC3E}">
        <p14:creationId xmlns:p14="http://schemas.microsoft.com/office/powerpoint/2010/main" val="1376850929"/>
      </p:ext>
    </p:extLst>
  </p:cSld>
  <p:clrMapOvr>
    <a:masterClrMapping/>
  </p:clrMapOvr>
</p:sld>
</file>

<file path=ppt/theme/theme1.xml><?xml version="1.0" encoding="utf-8"?>
<a:theme xmlns:a="http://schemas.openxmlformats.org/drawingml/2006/main" name="TDSB ">
  <a:themeElements>
    <a:clrScheme name="Apothecary">
      <a:dk1>
        <a:srgbClr val="000000"/>
      </a:dk1>
      <a:lt1>
        <a:srgbClr val="FFFFFF"/>
      </a:lt1>
      <a:dk2>
        <a:srgbClr val="564B3C"/>
      </a:dk2>
      <a:lt2>
        <a:srgbClr val="ECEDD1"/>
      </a:lt2>
      <a:accent1>
        <a:srgbClr val="93A299"/>
      </a:accent1>
      <a:accent2>
        <a:srgbClr val="CF543F"/>
      </a:accent2>
      <a:accent3>
        <a:srgbClr val="B5AE53"/>
      </a:accent3>
      <a:accent4>
        <a:srgbClr val="848058"/>
      </a:accent4>
      <a:accent5>
        <a:srgbClr val="E8B54D"/>
      </a:accent5>
      <a:accent6>
        <a:srgbClr val="786C71"/>
      </a:accent6>
      <a:hlink>
        <a:srgbClr val="CCCC00"/>
      </a:hlink>
      <a:folHlink>
        <a:srgbClr val="B2B2B2"/>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otalTime>32</TotalTime>
  <Words>399</Words>
  <Application>Microsoft Office PowerPoint</Application>
  <PresentationFormat>Widescreen</PresentationFormat>
  <Paragraphs>38</Paragraphs>
  <Slides>5</Slides>
  <Notes>0</Notes>
  <HiddenSlides>0</HiddenSlides>
  <MMClips>0</MMClips>
  <ScaleCrop>false</ScaleCrop>
  <HeadingPairs>
    <vt:vector size="6" baseType="variant">
      <vt:variant>
        <vt:lpstr>Fonts Used</vt:lpstr>
      </vt:variant>
      <vt:variant>
        <vt:i4>2</vt:i4>
      </vt:variant>
      <vt:variant>
        <vt:lpstr>Theme</vt:lpstr>
      </vt:variant>
      <vt:variant>
        <vt:i4>1</vt:i4>
      </vt:variant>
      <vt:variant>
        <vt:lpstr>Slide Titles</vt:lpstr>
      </vt:variant>
      <vt:variant>
        <vt:i4>5</vt:i4>
      </vt:variant>
    </vt:vector>
  </HeadingPairs>
  <TitlesOfParts>
    <vt:vector size="8" baseType="lpstr">
      <vt:lpstr>Arial</vt:lpstr>
      <vt:lpstr>PT Sans</vt:lpstr>
      <vt:lpstr>TDSB </vt:lpstr>
      <vt:lpstr>PowerPoint Presentation</vt:lpstr>
      <vt:lpstr>1.  2021-22 Strategic Budget Drivers (Draft)  </vt:lpstr>
      <vt:lpstr>2021-22 Strategic Budget Drivers (Draft)</vt:lpstr>
      <vt:lpstr>2021-22 Strategic Budget Drivers (Draft)</vt:lpstr>
      <vt:lpstr>2.  Ministry of Education Consultation on 2021-22 Education      Funding Guide</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Budget Updates-Craig Snider, Marisa Chu</dc:title>
  <dc:creator>Orekoya, Oyin</dc:creator>
  <cp:lastModifiedBy>Pagliaroli, Rosa</cp:lastModifiedBy>
  <cp:revision>8</cp:revision>
  <dcterms:created xsi:type="dcterms:W3CDTF">2020-12-03T18:44:49Z</dcterms:created>
  <dcterms:modified xsi:type="dcterms:W3CDTF">2020-12-07T02:28:17Z</dcterms:modified>
</cp:coreProperties>
</file>