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10058400" cx="7772400"/>
  <p:notesSz cx="6858000" cy="9144000"/>
  <p:embeddedFontLst>
    <p:embeddedFont>
      <p:font typeface="Nunito"/>
      <p:regular r:id="rId16"/>
      <p:bold r:id="rId17"/>
      <p:italic r:id="rId18"/>
      <p:boldItalic r:id="rId19"/>
    </p:embeddedFont>
    <p:embeddedFont>
      <p:font typeface="Lato"/>
      <p:regular r:id="rId20"/>
      <p:bold r:id="rId21"/>
      <p:italic r:id="rId22"/>
      <p:boldItalic r:id="rId23"/>
    </p:embeddedFont>
    <p:embeddedFont>
      <p:font typeface="Nunito ExtraBold"/>
      <p:bold r:id="rId24"/>
      <p:boldItalic r:id="rId25"/>
    </p:embeddedFont>
    <p:embeddedFont>
      <p:font typeface="Nunito Black"/>
      <p:bold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 uri="GoogleSlidesCustomDataVersion2">
      <go:slidesCustomData xmlns:go="http://customooxmlschemas.google.com/" r:id="rId28" roundtripDataSignature="AMtx7miB/5kkfu1ERV6wgzW54tBV8LT8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FC6127B-59A8-4FA3-BEAE-0FBEA5778D02}">
  <a:tblStyle styleId="{4FC6127B-59A8-4FA3-BEAE-0FBEA5778D02}"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NunitoExtraBold-bold.fntdata"/><Relationship Id="rId23" Type="http://schemas.openxmlformats.org/officeDocument/2006/relationships/font" Target="fonts/La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Black-bold.fntdata"/><Relationship Id="rId25" Type="http://schemas.openxmlformats.org/officeDocument/2006/relationships/font" Target="fonts/NunitoExtraBold-boldItalic.fntdata"/><Relationship Id="rId28" Type="http://customschemas.google.com/relationships/presentationmetadata" Target="metadata"/><Relationship Id="rId27" Type="http://schemas.openxmlformats.org/officeDocument/2006/relationships/font" Target="fonts/NunitoBlack-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Nunito-bold.fntdata"/><Relationship Id="rId16" Type="http://schemas.openxmlformats.org/officeDocument/2006/relationships/font" Target="fonts/Nunito-regular.fntdata"/><Relationship Id="rId19" Type="http://schemas.openxmlformats.org/officeDocument/2006/relationships/font" Target="fonts/Nunito-boldItalic.fntdata"/><Relationship Id="rId18" Type="http://schemas.openxmlformats.org/officeDocument/2006/relationships/font" Target="fonts/Nuni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1: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8475cedd7_0_8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8475cedd7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133ed04bd_0_5:notes"/>
          <p:cNvSpPr/>
          <p:nvPr>
            <p:ph idx="2" type="sldImg"/>
          </p:nvPr>
        </p:nvSpPr>
        <p:spPr>
          <a:xfrm>
            <a:off x="2105025"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g3f133ed04bd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eee464f293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g3eee464f29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e464f293_0_3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g3eee464f293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eee464f293_0_5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7" name="Google Shape;137;g3eee464f293_0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f121dca486_2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f121dca486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f8475cedd7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f8475cedd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ed9669c6c9_1_1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ed9669c6c9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 name="Shape 7"/>
        <p:cNvGrpSpPr/>
        <p:nvPr/>
      </p:nvGrpSpPr>
      <p:grpSpPr>
        <a:xfrm>
          <a:off x="0" y="0"/>
          <a:ext cx="0" cy="0"/>
          <a:chOff x="0" y="0"/>
          <a:chExt cx="0" cy="0"/>
        </a:xfrm>
      </p:grpSpPr>
      <p:pic>
        <p:nvPicPr>
          <p:cNvPr id="8" name="Google Shape;8;p4" title="header.png"/>
          <p:cNvPicPr preferRelativeResize="0"/>
          <p:nvPr/>
        </p:nvPicPr>
        <p:blipFill rotWithShape="1">
          <a:blip r:embed="rId2">
            <a:alphaModFix/>
          </a:blip>
          <a:srcRect b="0" l="0" r="0" t="0"/>
          <a:stretch/>
        </p:blipFill>
        <p:spPr>
          <a:xfrm>
            <a:off x="0" y="0"/>
            <a:ext cx="7772401" cy="2284500"/>
          </a:xfrm>
          <a:prstGeom prst="rect">
            <a:avLst/>
          </a:prstGeom>
          <a:noFill/>
          <a:ln>
            <a:noFill/>
          </a:ln>
        </p:spPr>
      </p:pic>
      <p:sp>
        <p:nvSpPr>
          <p:cNvPr id="9" name="Google Shape;9;p4"/>
          <p:cNvSpPr txBox="1"/>
          <p:nvPr>
            <p:ph idx="1" type="body"/>
          </p:nvPr>
        </p:nvSpPr>
        <p:spPr>
          <a:xfrm>
            <a:off x="241150" y="1762125"/>
            <a:ext cx="7242600" cy="76035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 name="Google Shape;10;p4"/>
          <p:cNvSpPr txBox="1"/>
          <p:nvPr>
            <p:ph type="title"/>
          </p:nvPr>
        </p:nvSpPr>
        <p:spPr>
          <a:xfrm>
            <a:off x="331625" y="0"/>
            <a:ext cx="4907100" cy="1409700"/>
          </a:xfrm>
          <a:prstGeom prst="rect">
            <a:avLst/>
          </a:prstGeom>
          <a:noFill/>
          <a:ln>
            <a:noFill/>
          </a:ln>
        </p:spPr>
        <p:txBody>
          <a:bodyPr anchorCtr="0" anchor="ctr" bIns="91425" lIns="91425" spcFirstLastPara="1" rIns="91425" wrap="square" tIns="91425">
            <a:normAutofit/>
          </a:bodyPr>
          <a:lstStyle>
            <a:lvl1pPr lvl="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pic>
        <p:nvPicPr>
          <p:cNvPr id="11" name="Google Shape;11;p4" title="footer.png"/>
          <p:cNvPicPr preferRelativeResize="0"/>
          <p:nvPr/>
        </p:nvPicPr>
        <p:blipFill rotWithShape="1">
          <a:blip r:embed="rId3">
            <a:alphaModFix/>
          </a:blip>
          <a:srcRect b="0" l="0" r="0" t="0"/>
          <a:stretch/>
        </p:blipFill>
        <p:spPr>
          <a:xfrm>
            <a:off x="0" y="9167302"/>
            <a:ext cx="7772401" cy="890998"/>
          </a:xfrm>
          <a:prstGeom prst="rect">
            <a:avLst/>
          </a:prstGeom>
          <a:noFill/>
          <a:ln>
            <a:noFill/>
          </a:ln>
        </p:spPr>
      </p:pic>
      <p:sp>
        <p:nvSpPr>
          <p:cNvPr id="12" name="Google Shape;12;p4"/>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lvl1pPr indent="0" lvl="0"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r>
              <a:rPr lang="en"/>
              <a:t>Page </a:t>
            </a:r>
            <a:fld id="{00000000-1234-1234-1234-123412341234}" type="slidenum">
              <a:rPr lang="en"/>
              <a:t>‹#›</a:t>
            </a:fld>
            <a:endParaRPr/>
          </a:p>
        </p:txBody>
      </p:sp>
      <p:sp>
        <p:nvSpPr>
          <p:cNvPr id="13" name="Google Shape;13;p4"/>
          <p:cNvSpPr txBox="1"/>
          <p:nvPr>
            <p:ph idx="2" type="body"/>
          </p:nvPr>
        </p:nvSpPr>
        <p:spPr>
          <a:xfrm>
            <a:off x="1947325" y="9615650"/>
            <a:ext cx="2444700" cy="442800"/>
          </a:xfrm>
          <a:prstGeom prst="rect">
            <a:avLst/>
          </a:prstGeom>
          <a:noFill/>
          <a:ln>
            <a:noFill/>
          </a:ln>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Clr>
                <a:schemeClr val="lt1"/>
              </a:buClr>
              <a:buSzPts val="1200"/>
              <a:buFont typeface="Arial"/>
              <a:buNone/>
              <a:defRPr b="1" sz="1200">
                <a:solidFill>
                  <a:schemeClr val="lt1"/>
                </a:solidFill>
              </a:defRPr>
            </a:lvl1pPr>
            <a:lvl2pPr indent="-304800" lvl="1" marL="914400" algn="ctr">
              <a:lnSpc>
                <a:spcPct val="115000"/>
              </a:lnSpc>
              <a:spcBef>
                <a:spcPts val="0"/>
              </a:spcBef>
              <a:spcAft>
                <a:spcPts val="0"/>
              </a:spcAft>
              <a:buClr>
                <a:schemeClr val="lt1"/>
              </a:buClr>
              <a:buSzPts val="1200"/>
              <a:buChar char="○"/>
              <a:defRPr b="1" sz="1200">
                <a:solidFill>
                  <a:schemeClr val="lt1"/>
                </a:solidFill>
              </a:defRPr>
            </a:lvl2pPr>
            <a:lvl3pPr indent="-304800" lvl="2" marL="1371600" algn="ctr">
              <a:lnSpc>
                <a:spcPct val="115000"/>
              </a:lnSpc>
              <a:spcBef>
                <a:spcPts val="0"/>
              </a:spcBef>
              <a:spcAft>
                <a:spcPts val="0"/>
              </a:spcAft>
              <a:buClr>
                <a:schemeClr val="lt1"/>
              </a:buClr>
              <a:buSzPts val="1200"/>
              <a:buChar char="■"/>
              <a:defRPr b="1" sz="1200">
                <a:solidFill>
                  <a:schemeClr val="lt1"/>
                </a:solidFill>
              </a:defRPr>
            </a:lvl3pPr>
            <a:lvl4pPr indent="-304800" lvl="3" marL="1828800" algn="ctr">
              <a:lnSpc>
                <a:spcPct val="115000"/>
              </a:lnSpc>
              <a:spcBef>
                <a:spcPts val="0"/>
              </a:spcBef>
              <a:spcAft>
                <a:spcPts val="0"/>
              </a:spcAft>
              <a:buClr>
                <a:schemeClr val="lt1"/>
              </a:buClr>
              <a:buSzPts val="1200"/>
              <a:buChar char="●"/>
              <a:defRPr b="1" sz="1200">
                <a:solidFill>
                  <a:schemeClr val="lt1"/>
                </a:solidFill>
              </a:defRPr>
            </a:lvl4pPr>
            <a:lvl5pPr indent="-304800" lvl="4" marL="2286000" algn="ctr">
              <a:lnSpc>
                <a:spcPct val="115000"/>
              </a:lnSpc>
              <a:spcBef>
                <a:spcPts val="0"/>
              </a:spcBef>
              <a:spcAft>
                <a:spcPts val="0"/>
              </a:spcAft>
              <a:buClr>
                <a:schemeClr val="lt1"/>
              </a:buClr>
              <a:buSzPts val="1200"/>
              <a:buChar char="○"/>
              <a:defRPr b="1" sz="1200">
                <a:solidFill>
                  <a:schemeClr val="lt1"/>
                </a:solidFill>
              </a:defRPr>
            </a:lvl5pPr>
            <a:lvl6pPr indent="-304800" lvl="5" marL="2743200" algn="ctr">
              <a:lnSpc>
                <a:spcPct val="115000"/>
              </a:lnSpc>
              <a:spcBef>
                <a:spcPts val="0"/>
              </a:spcBef>
              <a:spcAft>
                <a:spcPts val="0"/>
              </a:spcAft>
              <a:buClr>
                <a:schemeClr val="lt1"/>
              </a:buClr>
              <a:buSzPts val="1200"/>
              <a:buChar char="■"/>
              <a:defRPr b="1" sz="1200">
                <a:solidFill>
                  <a:schemeClr val="lt1"/>
                </a:solidFill>
              </a:defRPr>
            </a:lvl6pPr>
            <a:lvl7pPr indent="-304800" lvl="6" marL="3200400" algn="ctr">
              <a:lnSpc>
                <a:spcPct val="115000"/>
              </a:lnSpc>
              <a:spcBef>
                <a:spcPts val="0"/>
              </a:spcBef>
              <a:spcAft>
                <a:spcPts val="0"/>
              </a:spcAft>
              <a:buClr>
                <a:schemeClr val="lt1"/>
              </a:buClr>
              <a:buSzPts val="1200"/>
              <a:buChar char="●"/>
              <a:defRPr b="1" sz="1200">
                <a:solidFill>
                  <a:schemeClr val="lt1"/>
                </a:solidFill>
              </a:defRPr>
            </a:lvl7pPr>
            <a:lvl8pPr indent="-304800" lvl="7" marL="3657600" algn="ctr">
              <a:lnSpc>
                <a:spcPct val="115000"/>
              </a:lnSpc>
              <a:spcBef>
                <a:spcPts val="0"/>
              </a:spcBef>
              <a:spcAft>
                <a:spcPts val="0"/>
              </a:spcAft>
              <a:buClr>
                <a:schemeClr val="lt1"/>
              </a:buClr>
              <a:buSzPts val="1200"/>
              <a:buChar char="○"/>
              <a:defRPr b="1" sz="1200">
                <a:solidFill>
                  <a:schemeClr val="lt1"/>
                </a:solidFill>
              </a:defRPr>
            </a:lvl8pPr>
            <a:lvl9pPr indent="-304800" lvl="8" marL="4114800" algn="ctr">
              <a:lnSpc>
                <a:spcPct val="115000"/>
              </a:lnSpc>
              <a:spcBef>
                <a:spcPts val="0"/>
              </a:spcBef>
              <a:spcAft>
                <a:spcPts val="0"/>
              </a:spcAft>
              <a:buClr>
                <a:schemeClr val="lt1"/>
              </a:buClr>
              <a:buSzPts val="1200"/>
              <a:buChar char="■"/>
              <a:defRPr b="1" sz="1200">
                <a:solidFill>
                  <a:schemeClr val="lt1"/>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14" name="Shape 14"/>
        <p:cNvGrpSpPr/>
        <p:nvPr/>
      </p:nvGrpSpPr>
      <p:grpSpPr>
        <a:xfrm>
          <a:off x="0" y="0"/>
          <a:ext cx="0" cy="0"/>
          <a:chOff x="0" y="0"/>
          <a:chExt cx="0" cy="0"/>
        </a:xfrm>
      </p:grpSpPr>
      <p:sp>
        <p:nvSpPr>
          <p:cNvPr id="15" name="Google Shape;15;p5"/>
          <p:cNvSpPr txBox="1"/>
          <p:nvPr>
            <p:ph idx="1" type="body"/>
          </p:nvPr>
        </p:nvSpPr>
        <p:spPr>
          <a:xfrm>
            <a:off x="241150" y="771525"/>
            <a:ext cx="7242600" cy="85941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16" name="Google Shape;16;p5" title="small header.png"/>
          <p:cNvPicPr preferRelativeResize="0"/>
          <p:nvPr/>
        </p:nvPicPr>
        <p:blipFill rotWithShape="1">
          <a:blip r:embed="rId2">
            <a:alphaModFix/>
          </a:blip>
          <a:srcRect b="0" l="30189" r="-7" t="0"/>
          <a:stretch/>
        </p:blipFill>
        <p:spPr>
          <a:xfrm>
            <a:off x="0" y="0"/>
            <a:ext cx="7772401" cy="1276400"/>
          </a:xfrm>
          <a:prstGeom prst="rect">
            <a:avLst/>
          </a:prstGeom>
          <a:noFill/>
          <a:ln>
            <a:noFill/>
          </a:ln>
        </p:spPr>
      </p:pic>
      <p:sp>
        <p:nvSpPr>
          <p:cNvPr id="17" name="Google Shape;17;p5"/>
          <p:cNvSpPr txBox="1"/>
          <p:nvPr>
            <p:ph type="title"/>
          </p:nvPr>
        </p:nvSpPr>
        <p:spPr>
          <a:xfrm>
            <a:off x="331625" y="0"/>
            <a:ext cx="5802600" cy="638100"/>
          </a:xfrm>
          <a:prstGeom prst="rect">
            <a:avLst/>
          </a:prstGeom>
          <a:noFill/>
          <a:ln>
            <a:noFill/>
          </a:ln>
        </p:spPr>
        <p:txBody>
          <a:bodyPr anchorCtr="0" anchor="ctr" bIns="91425" lIns="91425" spcFirstLastPara="1" rIns="91425" wrap="square" tIns="91425">
            <a:normAutofit/>
          </a:bodyPr>
          <a:lstStyle>
            <a:lvl1pPr lvl="0" marR="0" rtl="0" algn="l">
              <a:lnSpc>
                <a:spcPct val="100000"/>
              </a:lnSpc>
              <a:spcBef>
                <a:spcPts val="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pic>
        <p:nvPicPr>
          <p:cNvPr id="18" name="Google Shape;18;p5" title="footer.png"/>
          <p:cNvPicPr preferRelativeResize="0"/>
          <p:nvPr/>
        </p:nvPicPr>
        <p:blipFill rotWithShape="1">
          <a:blip r:embed="rId3">
            <a:alphaModFix/>
          </a:blip>
          <a:srcRect b="0" l="0" r="0" t="0"/>
          <a:stretch/>
        </p:blipFill>
        <p:spPr>
          <a:xfrm>
            <a:off x="0" y="9167302"/>
            <a:ext cx="7772401" cy="890998"/>
          </a:xfrm>
          <a:prstGeom prst="rect">
            <a:avLst/>
          </a:prstGeom>
          <a:noFill/>
          <a:ln>
            <a:noFill/>
          </a:ln>
        </p:spPr>
      </p:pic>
      <p:sp>
        <p:nvSpPr>
          <p:cNvPr id="19" name="Google Shape;19;p5"/>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lvl1pPr indent="0" lvl="0"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r>
              <a:rPr lang="en"/>
              <a:t>Page </a:t>
            </a:r>
            <a:fld id="{00000000-1234-1234-1234-123412341234}" type="slidenum">
              <a:rPr lang="en"/>
              <a:t>‹#›</a:t>
            </a:fld>
            <a:endParaRPr/>
          </a:p>
        </p:txBody>
      </p:sp>
      <p:sp>
        <p:nvSpPr>
          <p:cNvPr id="20" name="Google Shape;20;p5"/>
          <p:cNvSpPr txBox="1"/>
          <p:nvPr>
            <p:ph idx="2" type="body"/>
          </p:nvPr>
        </p:nvSpPr>
        <p:spPr>
          <a:xfrm>
            <a:off x="1947325" y="9615650"/>
            <a:ext cx="2444700" cy="442800"/>
          </a:xfrm>
          <a:prstGeom prst="rect">
            <a:avLst/>
          </a:prstGeom>
          <a:noFill/>
          <a:ln>
            <a:noFill/>
          </a:ln>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Clr>
                <a:schemeClr val="lt1"/>
              </a:buClr>
              <a:buSzPts val="1200"/>
              <a:buNone/>
              <a:defRPr b="1" sz="1200">
                <a:solidFill>
                  <a:schemeClr val="lt1"/>
                </a:solidFill>
              </a:defRPr>
            </a:lvl1pPr>
            <a:lvl2pPr indent="-304800" lvl="1" marL="914400" algn="ctr">
              <a:lnSpc>
                <a:spcPct val="115000"/>
              </a:lnSpc>
              <a:spcBef>
                <a:spcPts val="0"/>
              </a:spcBef>
              <a:spcAft>
                <a:spcPts val="0"/>
              </a:spcAft>
              <a:buClr>
                <a:schemeClr val="lt1"/>
              </a:buClr>
              <a:buSzPts val="1200"/>
              <a:buChar char="○"/>
              <a:defRPr b="1" sz="1200">
                <a:solidFill>
                  <a:schemeClr val="lt1"/>
                </a:solidFill>
              </a:defRPr>
            </a:lvl2pPr>
            <a:lvl3pPr indent="-304800" lvl="2" marL="1371600" algn="ctr">
              <a:lnSpc>
                <a:spcPct val="115000"/>
              </a:lnSpc>
              <a:spcBef>
                <a:spcPts val="0"/>
              </a:spcBef>
              <a:spcAft>
                <a:spcPts val="0"/>
              </a:spcAft>
              <a:buClr>
                <a:schemeClr val="lt1"/>
              </a:buClr>
              <a:buSzPts val="1200"/>
              <a:buChar char="■"/>
              <a:defRPr b="1" sz="1200">
                <a:solidFill>
                  <a:schemeClr val="lt1"/>
                </a:solidFill>
              </a:defRPr>
            </a:lvl3pPr>
            <a:lvl4pPr indent="-304800" lvl="3" marL="1828800" algn="ctr">
              <a:lnSpc>
                <a:spcPct val="115000"/>
              </a:lnSpc>
              <a:spcBef>
                <a:spcPts val="0"/>
              </a:spcBef>
              <a:spcAft>
                <a:spcPts val="0"/>
              </a:spcAft>
              <a:buClr>
                <a:schemeClr val="lt1"/>
              </a:buClr>
              <a:buSzPts val="1200"/>
              <a:buChar char="●"/>
              <a:defRPr b="1" sz="1200">
                <a:solidFill>
                  <a:schemeClr val="lt1"/>
                </a:solidFill>
              </a:defRPr>
            </a:lvl4pPr>
            <a:lvl5pPr indent="-304800" lvl="4" marL="2286000" algn="ctr">
              <a:lnSpc>
                <a:spcPct val="115000"/>
              </a:lnSpc>
              <a:spcBef>
                <a:spcPts val="0"/>
              </a:spcBef>
              <a:spcAft>
                <a:spcPts val="0"/>
              </a:spcAft>
              <a:buClr>
                <a:schemeClr val="lt1"/>
              </a:buClr>
              <a:buSzPts val="1200"/>
              <a:buChar char="○"/>
              <a:defRPr b="1" sz="1200">
                <a:solidFill>
                  <a:schemeClr val="lt1"/>
                </a:solidFill>
              </a:defRPr>
            </a:lvl5pPr>
            <a:lvl6pPr indent="-304800" lvl="5" marL="2743200" algn="ctr">
              <a:lnSpc>
                <a:spcPct val="115000"/>
              </a:lnSpc>
              <a:spcBef>
                <a:spcPts val="0"/>
              </a:spcBef>
              <a:spcAft>
                <a:spcPts val="0"/>
              </a:spcAft>
              <a:buClr>
                <a:schemeClr val="lt1"/>
              </a:buClr>
              <a:buSzPts val="1200"/>
              <a:buChar char="■"/>
              <a:defRPr b="1" sz="1200">
                <a:solidFill>
                  <a:schemeClr val="lt1"/>
                </a:solidFill>
              </a:defRPr>
            </a:lvl6pPr>
            <a:lvl7pPr indent="-304800" lvl="6" marL="3200400" algn="ctr">
              <a:lnSpc>
                <a:spcPct val="115000"/>
              </a:lnSpc>
              <a:spcBef>
                <a:spcPts val="0"/>
              </a:spcBef>
              <a:spcAft>
                <a:spcPts val="0"/>
              </a:spcAft>
              <a:buClr>
                <a:schemeClr val="lt1"/>
              </a:buClr>
              <a:buSzPts val="1200"/>
              <a:buChar char="●"/>
              <a:defRPr b="1" sz="1200">
                <a:solidFill>
                  <a:schemeClr val="lt1"/>
                </a:solidFill>
              </a:defRPr>
            </a:lvl7pPr>
            <a:lvl8pPr indent="-304800" lvl="7" marL="3657600" algn="ctr">
              <a:lnSpc>
                <a:spcPct val="115000"/>
              </a:lnSpc>
              <a:spcBef>
                <a:spcPts val="0"/>
              </a:spcBef>
              <a:spcAft>
                <a:spcPts val="0"/>
              </a:spcAft>
              <a:buClr>
                <a:schemeClr val="lt1"/>
              </a:buClr>
              <a:buSzPts val="1200"/>
              <a:buChar char="○"/>
              <a:defRPr b="1" sz="1200">
                <a:solidFill>
                  <a:schemeClr val="lt1"/>
                </a:solidFill>
              </a:defRPr>
            </a:lvl8pPr>
            <a:lvl9pPr indent="-304800" lvl="8" marL="4114800" algn="ctr">
              <a:lnSpc>
                <a:spcPct val="115000"/>
              </a:lnSpc>
              <a:spcBef>
                <a:spcPts val="0"/>
              </a:spcBef>
              <a:spcAft>
                <a:spcPts val="0"/>
              </a:spcAft>
              <a:buClr>
                <a:schemeClr val="lt1"/>
              </a:buClr>
              <a:buSzPts val="1200"/>
              <a:buChar char="■"/>
              <a:defRPr b="1" sz="1200">
                <a:solidFill>
                  <a:schemeClr val="lt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21" name="Shape 21"/>
        <p:cNvGrpSpPr/>
        <p:nvPr/>
      </p:nvGrpSpPr>
      <p:grpSpPr>
        <a:xfrm>
          <a:off x="0" y="0"/>
          <a:ext cx="0" cy="0"/>
          <a:chOff x="0" y="0"/>
          <a:chExt cx="0" cy="0"/>
        </a:xfrm>
      </p:grpSpPr>
      <p:pic>
        <p:nvPicPr>
          <p:cNvPr id="22" name="Google Shape;22;p6" title="header.png"/>
          <p:cNvPicPr preferRelativeResize="0"/>
          <p:nvPr/>
        </p:nvPicPr>
        <p:blipFill rotWithShape="1">
          <a:blip r:embed="rId2">
            <a:alphaModFix/>
          </a:blip>
          <a:srcRect b="0" l="0" r="0" t="0"/>
          <a:stretch/>
        </p:blipFill>
        <p:spPr>
          <a:xfrm>
            <a:off x="0" y="0"/>
            <a:ext cx="7772401" cy="2284500"/>
          </a:xfrm>
          <a:prstGeom prst="rect">
            <a:avLst/>
          </a:prstGeom>
          <a:noFill/>
          <a:ln>
            <a:noFill/>
          </a:ln>
        </p:spPr>
      </p:pic>
      <p:sp>
        <p:nvSpPr>
          <p:cNvPr id="23" name="Google Shape;23;p6"/>
          <p:cNvSpPr txBox="1"/>
          <p:nvPr>
            <p:ph idx="1" type="body"/>
          </p:nvPr>
        </p:nvSpPr>
        <p:spPr>
          <a:xfrm>
            <a:off x="241150" y="2112075"/>
            <a:ext cx="7242600" cy="71559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4" name="Google Shape;24;p6"/>
          <p:cNvSpPr txBox="1"/>
          <p:nvPr>
            <p:ph idx="2" type="subTitle"/>
          </p:nvPr>
        </p:nvSpPr>
        <p:spPr>
          <a:xfrm>
            <a:off x="285750" y="1624125"/>
            <a:ext cx="6324900" cy="4689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Clr>
                <a:srgbClr val="1E4071"/>
              </a:buClr>
              <a:buSzPts val="2000"/>
              <a:buNone/>
              <a:defRPr b="1" sz="2000">
                <a:solidFill>
                  <a:srgbClr val="1E4071"/>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pic>
        <p:nvPicPr>
          <p:cNvPr id="25" name="Google Shape;25;p6" title="footer.png"/>
          <p:cNvPicPr preferRelativeResize="0"/>
          <p:nvPr/>
        </p:nvPicPr>
        <p:blipFill rotWithShape="1">
          <a:blip r:embed="rId3">
            <a:alphaModFix/>
          </a:blip>
          <a:srcRect b="0" l="0" r="0" t="0"/>
          <a:stretch/>
        </p:blipFill>
        <p:spPr>
          <a:xfrm>
            <a:off x="0" y="9167302"/>
            <a:ext cx="7772401" cy="890998"/>
          </a:xfrm>
          <a:prstGeom prst="rect">
            <a:avLst/>
          </a:prstGeom>
          <a:noFill/>
          <a:ln>
            <a:noFill/>
          </a:ln>
        </p:spPr>
      </p:pic>
      <p:sp>
        <p:nvSpPr>
          <p:cNvPr id="26" name="Google Shape;26;p6"/>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lvl1pPr indent="0" lvl="0"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r>
              <a:rPr lang="en"/>
              <a:t>Page </a:t>
            </a:r>
            <a:fld id="{00000000-1234-1234-1234-123412341234}" type="slidenum">
              <a:rPr lang="en"/>
              <a:t>‹#›</a:t>
            </a:fld>
            <a:endParaRPr/>
          </a:p>
        </p:txBody>
      </p:sp>
      <p:sp>
        <p:nvSpPr>
          <p:cNvPr id="27" name="Google Shape;27;p6"/>
          <p:cNvSpPr txBox="1"/>
          <p:nvPr>
            <p:ph idx="3" type="body"/>
          </p:nvPr>
        </p:nvSpPr>
        <p:spPr>
          <a:xfrm>
            <a:off x="1947325" y="9615650"/>
            <a:ext cx="2444700" cy="442800"/>
          </a:xfrm>
          <a:prstGeom prst="rect">
            <a:avLst/>
          </a:prstGeom>
          <a:noFill/>
          <a:ln>
            <a:noFill/>
          </a:ln>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Clr>
                <a:schemeClr val="lt1"/>
              </a:buClr>
              <a:buSzPts val="1200"/>
              <a:buFont typeface="Arial"/>
              <a:buNone/>
              <a:defRPr b="1" sz="1200">
                <a:solidFill>
                  <a:schemeClr val="lt1"/>
                </a:solidFill>
              </a:defRPr>
            </a:lvl1pPr>
            <a:lvl2pPr indent="-304800" lvl="1" marL="914400" algn="ctr">
              <a:lnSpc>
                <a:spcPct val="115000"/>
              </a:lnSpc>
              <a:spcBef>
                <a:spcPts val="0"/>
              </a:spcBef>
              <a:spcAft>
                <a:spcPts val="0"/>
              </a:spcAft>
              <a:buClr>
                <a:schemeClr val="lt1"/>
              </a:buClr>
              <a:buSzPts val="1200"/>
              <a:buChar char="○"/>
              <a:defRPr b="1" sz="1200">
                <a:solidFill>
                  <a:schemeClr val="lt1"/>
                </a:solidFill>
              </a:defRPr>
            </a:lvl2pPr>
            <a:lvl3pPr indent="-304800" lvl="2" marL="1371600" algn="ctr">
              <a:lnSpc>
                <a:spcPct val="115000"/>
              </a:lnSpc>
              <a:spcBef>
                <a:spcPts val="0"/>
              </a:spcBef>
              <a:spcAft>
                <a:spcPts val="0"/>
              </a:spcAft>
              <a:buClr>
                <a:schemeClr val="lt1"/>
              </a:buClr>
              <a:buSzPts val="1200"/>
              <a:buChar char="■"/>
              <a:defRPr b="1" sz="1200">
                <a:solidFill>
                  <a:schemeClr val="lt1"/>
                </a:solidFill>
              </a:defRPr>
            </a:lvl3pPr>
            <a:lvl4pPr indent="-304800" lvl="3" marL="1828800" algn="ctr">
              <a:lnSpc>
                <a:spcPct val="115000"/>
              </a:lnSpc>
              <a:spcBef>
                <a:spcPts val="0"/>
              </a:spcBef>
              <a:spcAft>
                <a:spcPts val="0"/>
              </a:spcAft>
              <a:buClr>
                <a:schemeClr val="lt1"/>
              </a:buClr>
              <a:buSzPts val="1200"/>
              <a:buChar char="●"/>
              <a:defRPr b="1" sz="1200">
                <a:solidFill>
                  <a:schemeClr val="lt1"/>
                </a:solidFill>
              </a:defRPr>
            </a:lvl4pPr>
            <a:lvl5pPr indent="-304800" lvl="4" marL="2286000" algn="ctr">
              <a:lnSpc>
                <a:spcPct val="115000"/>
              </a:lnSpc>
              <a:spcBef>
                <a:spcPts val="0"/>
              </a:spcBef>
              <a:spcAft>
                <a:spcPts val="0"/>
              </a:spcAft>
              <a:buClr>
                <a:schemeClr val="lt1"/>
              </a:buClr>
              <a:buSzPts val="1200"/>
              <a:buChar char="○"/>
              <a:defRPr b="1" sz="1200">
                <a:solidFill>
                  <a:schemeClr val="lt1"/>
                </a:solidFill>
              </a:defRPr>
            </a:lvl5pPr>
            <a:lvl6pPr indent="-304800" lvl="5" marL="2743200" algn="ctr">
              <a:lnSpc>
                <a:spcPct val="115000"/>
              </a:lnSpc>
              <a:spcBef>
                <a:spcPts val="0"/>
              </a:spcBef>
              <a:spcAft>
                <a:spcPts val="0"/>
              </a:spcAft>
              <a:buClr>
                <a:schemeClr val="lt1"/>
              </a:buClr>
              <a:buSzPts val="1200"/>
              <a:buChar char="■"/>
              <a:defRPr b="1" sz="1200">
                <a:solidFill>
                  <a:schemeClr val="lt1"/>
                </a:solidFill>
              </a:defRPr>
            </a:lvl6pPr>
            <a:lvl7pPr indent="-304800" lvl="6" marL="3200400" algn="ctr">
              <a:lnSpc>
                <a:spcPct val="115000"/>
              </a:lnSpc>
              <a:spcBef>
                <a:spcPts val="0"/>
              </a:spcBef>
              <a:spcAft>
                <a:spcPts val="0"/>
              </a:spcAft>
              <a:buClr>
                <a:schemeClr val="lt1"/>
              </a:buClr>
              <a:buSzPts val="1200"/>
              <a:buChar char="●"/>
              <a:defRPr b="1" sz="1200">
                <a:solidFill>
                  <a:schemeClr val="lt1"/>
                </a:solidFill>
              </a:defRPr>
            </a:lvl7pPr>
            <a:lvl8pPr indent="-304800" lvl="7" marL="3657600" algn="ctr">
              <a:lnSpc>
                <a:spcPct val="115000"/>
              </a:lnSpc>
              <a:spcBef>
                <a:spcPts val="0"/>
              </a:spcBef>
              <a:spcAft>
                <a:spcPts val="0"/>
              </a:spcAft>
              <a:buClr>
                <a:schemeClr val="lt1"/>
              </a:buClr>
              <a:buSzPts val="1200"/>
              <a:buChar char="○"/>
              <a:defRPr b="1" sz="1200">
                <a:solidFill>
                  <a:schemeClr val="lt1"/>
                </a:solidFill>
              </a:defRPr>
            </a:lvl8pPr>
            <a:lvl9pPr indent="-304800" lvl="8" marL="4114800" algn="ctr">
              <a:lnSpc>
                <a:spcPct val="115000"/>
              </a:lnSpc>
              <a:spcBef>
                <a:spcPts val="0"/>
              </a:spcBef>
              <a:spcAft>
                <a:spcPts val="0"/>
              </a:spcAft>
              <a:buClr>
                <a:schemeClr val="lt1"/>
              </a:buClr>
              <a:buSzPts val="1200"/>
              <a:buChar char="■"/>
              <a:defRPr b="1" sz="1200">
                <a:solidFill>
                  <a:schemeClr val="lt1"/>
                </a:solidFill>
              </a:defRPr>
            </a:lvl9pPr>
          </a:lstStyle>
          <a:p/>
        </p:txBody>
      </p:sp>
      <p:sp>
        <p:nvSpPr>
          <p:cNvPr id="28" name="Google Shape;28;p6"/>
          <p:cNvSpPr txBox="1"/>
          <p:nvPr>
            <p:ph type="title"/>
          </p:nvPr>
        </p:nvSpPr>
        <p:spPr>
          <a:xfrm>
            <a:off x="331625" y="0"/>
            <a:ext cx="4907100" cy="1409700"/>
          </a:xfrm>
          <a:prstGeom prst="rect">
            <a:avLst/>
          </a:prstGeom>
          <a:noFill/>
          <a:ln>
            <a:noFill/>
          </a:ln>
        </p:spPr>
        <p:txBody>
          <a:bodyPr anchorCtr="0" anchor="ctr" bIns="91425" lIns="91425" spcFirstLastPara="1" rIns="91425" wrap="square" tIns="91425">
            <a:normAutofit/>
          </a:bodyPr>
          <a:lstStyle>
            <a:lvl1pPr lvl="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pic>
        <p:nvPicPr>
          <p:cNvPr id="30" name="Google Shape;30;p7" title="header.png"/>
          <p:cNvPicPr preferRelativeResize="0"/>
          <p:nvPr/>
        </p:nvPicPr>
        <p:blipFill rotWithShape="1">
          <a:blip r:embed="rId2">
            <a:alphaModFix/>
          </a:blip>
          <a:srcRect b="0" l="0" r="0" t="0"/>
          <a:stretch/>
        </p:blipFill>
        <p:spPr>
          <a:xfrm>
            <a:off x="0" y="0"/>
            <a:ext cx="7772401" cy="2284500"/>
          </a:xfrm>
          <a:prstGeom prst="rect">
            <a:avLst/>
          </a:prstGeom>
          <a:noFill/>
          <a:ln>
            <a:noFill/>
          </a:ln>
        </p:spPr>
      </p:pic>
      <p:sp>
        <p:nvSpPr>
          <p:cNvPr id="31" name="Google Shape;31;p7"/>
          <p:cNvSpPr txBox="1"/>
          <p:nvPr>
            <p:ph idx="1" type="body"/>
          </p:nvPr>
        </p:nvSpPr>
        <p:spPr>
          <a:xfrm>
            <a:off x="264950" y="1733550"/>
            <a:ext cx="3399900" cy="72015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2" name="Google Shape;32;p7"/>
          <p:cNvSpPr txBox="1"/>
          <p:nvPr>
            <p:ph idx="2" type="body"/>
          </p:nvPr>
        </p:nvSpPr>
        <p:spPr>
          <a:xfrm>
            <a:off x="4107550" y="1733550"/>
            <a:ext cx="3399900" cy="72015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pic>
        <p:nvPicPr>
          <p:cNvPr id="33" name="Google Shape;33;p7" title="footer.png"/>
          <p:cNvPicPr preferRelativeResize="0"/>
          <p:nvPr/>
        </p:nvPicPr>
        <p:blipFill rotWithShape="1">
          <a:blip r:embed="rId3">
            <a:alphaModFix/>
          </a:blip>
          <a:srcRect b="0" l="0" r="0" t="0"/>
          <a:stretch/>
        </p:blipFill>
        <p:spPr>
          <a:xfrm>
            <a:off x="0" y="9167302"/>
            <a:ext cx="7772401" cy="890998"/>
          </a:xfrm>
          <a:prstGeom prst="rect">
            <a:avLst/>
          </a:prstGeom>
          <a:noFill/>
          <a:ln>
            <a:noFill/>
          </a:ln>
        </p:spPr>
      </p:pic>
      <p:sp>
        <p:nvSpPr>
          <p:cNvPr id="34" name="Google Shape;34;p7"/>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lvl1pPr indent="0" lvl="0"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r>
              <a:rPr lang="en"/>
              <a:t>Page </a:t>
            </a:r>
            <a:fld id="{00000000-1234-1234-1234-123412341234}" type="slidenum">
              <a:rPr lang="en"/>
              <a:t>‹#›</a:t>
            </a:fld>
            <a:endParaRPr/>
          </a:p>
        </p:txBody>
      </p:sp>
      <p:sp>
        <p:nvSpPr>
          <p:cNvPr id="35" name="Google Shape;35;p7"/>
          <p:cNvSpPr txBox="1"/>
          <p:nvPr>
            <p:ph idx="3" type="body"/>
          </p:nvPr>
        </p:nvSpPr>
        <p:spPr>
          <a:xfrm>
            <a:off x="1947325" y="9615650"/>
            <a:ext cx="2444700" cy="442800"/>
          </a:xfrm>
          <a:prstGeom prst="rect">
            <a:avLst/>
          </a:prstGeom>
          <a:noFill/>
          <a:ln>
            <a:noFill/>
          </a:ln>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Clr>
                <a:schemeClr val="lt1"/>
              </a:buClr>
              <a:buSzPts val="1200"/>
              <a:buFont typeface="Arial"/>
              <a:buNone/>
              <a:defRPr b="1" sz="1200">
                <a:solidFill>
                  <a:schemeClr val="lt1"/>
                </a:solidFill>
              </a:defRPr>
            </a:lvl1pPr>
            <a:lvl2pPr indent="-304800" lvl="1" marL="914400" algn="ctr">
              <a:lnSpc>
                <a:spcPct val="115000"/>
              </a:lnSpc>
              <a:spcBef>
                <a:spcPts val="0"/>
              </a:spcBef>
              <a:spcAft>
                <a:spcPts val="0"/>
              </a:spcAft>
              <a:buClr>
                <a:schemeClr val="lt1"/>
              </a:buClr>
              <a:buSzPts val="1200"/>
              <a:buChar char="○"/>
              <a:defRPr b="1" sz="1200">
                <a:solidFill>
                  <a:schemeClr val="lt1"/>
                </a:solidFill>
              </a:defRPr>
            </a:lvl2pPr>
            <a:lvl3pPr indent="-304800" lvl="2" marL="1371600" algn="ctr">
              <a:lnSpc>
                <a:spcPct val="115000"/>
              </a:lnSpc>
              <a:spcBef>
                <a:spcPts val="0"/>
              </a:spcBef>
              <a:spcAft>
                <a:spcPts val="0"/>
              </a:spcAft>
              <a:buClr>
                <a:schemeClr val="lt1"/>
              </a:buClr>
              <a:buSzPts val="1200"/>
              <a:buChar char="■"/>
              <a:defRPr b="1" sz="1200">
                <a:solidFill>
                  <a:schemeClr val="lt1"/>
                </a:solidFill>
              </a:defRPr>
            </a:lvl3pPr>
            <a:lvl4pPr indent="-304800" lvl="3" marL="1828800" algn="ctr">
              <a:lnSpc>
                <a:spcPct val="115000"/>
              </a:lnSpc>
              <a:spcBef>
                <a:spcPts val="0"/>
              </a:spcBef>
              <a:spcAft>
                <a:spcPts val="0"/>
              </a:spcAft>
              <a:buClr>
                <a:schemeClr val="lt1"/>
              </a:buClr>
              <a:buSzPts val="1200"/>
              <a:buChar char="●"/>
              <a:defRPr b="1" sz="1200">
                <a:solidFill>
                  <a:schemeClr val="lt1"/>
                </a:solidFill>
              </a:defRPr>
            </a:lvl4pPr>
            <a:lvl5pPr indent="-304800" lvl="4" marL="2286000" algn="ctr">
              <a:lnSpc>
                <a:spcPct val="115000"/>
              </a:lnSpc>
              <a:spcBef>
                <a:spcPts val="0"/>
              </a:spcBef>
              <a:spcAft>
                <a:spcPts val="0"/>
              </a:spcAft>
              <a:buClr>
                <a:schemeClr val="lt1"/>
              </a:buClr>
              <a:buSzPts val="1200"/>
              <a:buChar char="○"/>
              <a:defRPr b="1" sz="1200">
                <a:solidFill>
                  <a:schemeClr val="lt1"/>
                </a:solidFill>
              </a:defRPr>
            </a:lvl5pPr>
            <a:lvl6pPr indent="-304800" lvl="5" marL="2743200" algn="ctr">
              <a:lnSpc>
                <a:spcPct val="115000"/>
              </a:lnSpc>
              <a:spcBef>
                <a:spcPts val="0"/>
              </a:spcBef>
              <a:spcAft>
                <a:spcPts val="0"/>
              </a:spcAft>
              <a:buClr>
                <a:schemeClr val="lt1"/>
              </a:buClr>
              <a:buSzPts val="1200"/>
              <a:buChar char="■"/>
              <a:defRPr b="1" sz="1200">
                <a:solidFill>
                  <a:schemeClr val="lt1"/>
                </a:solidFill>
              </a:defRPr>
            </a:lvl6pPr>
            <a:lvl7pPr indent="-304800" lvl="6" marL="3200400" algn="ctr">
              <a:lnSpc>
                <a:spcPct val="115000"/>
              </a:lnSpc>
              <a:spcBef>
                <a:spcPts val="0"/>
              </a:spcBef>
              <a:spcAft>
                <a:spcPts val="0"/>
              </a:spcAft>
              <a:buClr>
                <a:schemeClr val="lt1"/>
              </a:buClr>
              <a:buSzPts val="1200"/>
              <a:buChar char="●"/>
              <a:defRPr b="1" sz="1200">
                <a:solidFill>
                  <a:schemeClr val="lt1"/>
                </a:solidFill>
              </a:defRPr>
            </a:lvl7pPr>
            <a:lvl8pPr indent="-304800" lvl="7" marL="3657600" algn="ctr">
              <a:lnSpc>
                <a:spcPct val="115000"/>
              </a:lnSpc>
              <a:spcBef>
                <a:spcPts val="0"/>
              </a:spcBef>
              <a:spcAft>
                <a:spcPts val="0"/>
              </a:spcAft>
              <a:buClr>
                <a:schemeClr val="lt1"/>
              </a:buClr>
              <a:buSzPts val="1200"/>
              <a:buChar char="○"/>
              <a:defRPr b="1" sz="1200">
                <a:solidFill>
                  <a:schemeClr val="lt1"/>
                </a:solidFill>
              </a:defRPr>
            </a:lvl8pPr>
            <a:lvl9pPr indent="-304800" lvl="8" marL="4114800" algn="ctr">
              <a:lnSpc>
                <a:spcPct val="115000"/>
              </a:lnSpc>
              <a:spcBef>
                <a:spcPts val="0"/>
              </a:spcBef>
              <a:spcAft>
                <a:spcPts val="0"/>
              </a:spcAft>
              <a:buClr>
                <a:schemeClr val="lt1"/>
              </a:buClr>
              <a:buSzPts val="1200"/>
              <a:buChar char="■"/>
              <a:defRPr b="1" sz="1200">
                <a:solidFill>
                  <a:schemeClr val="lt1"/>
                </a:solidFill>
              </a:defRPr>
            </a:lvl9pPr>
          </a:lstStyle>
          <a:p/>
        </p:txBody>
      </p:sp>
      <p:sp>
        <p:nvSpPr>
          <p:cNvPr id="36" name="Google Shape;36;p7"/>
          <p:cNvSpPr txBox="1"/>
          <p:nvPr>
            <p:ph type="title"/>
          </p:nvPr>
        </p:nvSpPr>
        <p:spPr>
          <a:xfrm>
            <a:off x="331625" y="0"/>
            <a:ext cx="4907100" cy="1409700"/>
          </a:xfrm>
          <a:prstGeom prst="rect">
            <a:avLst/>
          </a:prstGeom>
          <a:noFill/>
          <a:ln>
            <a:noFill/>
          </a:ln>
        </p:spPr>
        <p:txBody>
          <a:bodyPr anchorCtr="0" anchor="ctr" bIns="91425" lIns="91425" spcFirstLastPara="1" rIns="91425" wrap="square" tIns="91425">
            <a:normAutofit/>
          </a:bodyPr>
          <a:lstStyle>
            <a:lvl1pPr lvl="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8"/>
          <p:cNvSpPr/>
          <p:nvPr/>
        </p:nvSpPr>
        <p:spPr>
          <a:xfrm>
            <a:off x="3886200" y="1409700"/>
            <a:ext cx="3886200" cy="82056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9" name="Google Shape;39;p8" title="header.png"/>
          <p:cNvPicPr preferRelativeResize="0"/>
          <p:nvPr/>
        </p:nvPicPr>
        <p:blipFill rotWithShape="1">
          <a:blip r:embed="rId2">
            <a:alphaModFix/>
          </a:blip>
          <a:srcRect b="0" l="0" r="0" t="0"/>
          <a:stretch/>
        </p:blipFill>
        <p:spPr>
          <a:xfrm>
            <a:off x="0" y="0"/>
            <a:ext cx="7772401" cy="2284500"/>
          </a:xfrm>
          <a:prstGeom prst="rect">
            <a:avLst/>
          </a:prstGeom>
          <a:noFill/>
          <a:ln>
            <a:noFill/>
          </a:ln>
        </p:spPr>
      </p:pic>
      <p:sp>
        <p:nvSpPr>
          <p:cNvPr id="40" name="Google Shape;40;p8"/>
          <p:cNvSpPr txBox="1"/>
          <p:nvPr>
            <p:ph idx="1" type="body"/>
          </p:nvPr>
        </p:nvSpPr>
        <p:spPr>
          <a:xfrm>
            <a:off x="4198575" y="1644839"/>
            <a:ext cx="3261600" cy="77310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1" name="Google Shape;41;p8"/>
          <p:cNvSpPr txBox="1"/>
          <p:nvPr>
            <p:ph idx="2" type="body"/>
          </p:nvPr>
        </p:nvSpPr>
        <p:spPr>
          <a:xfrm>
            <a:off x="331625" y="1644839"/>
            <a:ext cx="3261600" cy="77310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42" name="Google Shape;42;p8" title="footer.png"/>
          <p:cNvPicPr preferRelativeResize="0"/>
          <p:nvPr/>
        </p:nvPicPr>
        <p:blipFill rotWithShape="1">
          <a:blip r:embed="rId3">
            <a:alphaModFix/>
          </a:blip>
          <a:srcRect b="0" l="0" r="0" t="0"/>
          <a:stretch/>
        </p:blipFill>
        <p:spPr>
          <a:xfrm>
            <a:off x="0" y="9167302"/>
            <a:ext cx="7772401" cy="890998"/>
          </a:xfrm>
          <a:prstGeom prst="rect">
            <a:avLst/>
          </a:prstGeom>
          <a:noFill/>
          <a:ln>
            <a:noFill/>
          </a:ln>
        </p:spPr>
      </p:pic>
      <p:sp>
        <p:nvSpPr>
          <p:cNvPr id="43" name="Google Shape;43;p8"/>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lvl1pPr indent="0" lvl="0"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r>
              <a:rPr lang="en"/>
              <a:t>Page </a:t>
            </a:r>
            <a:fld id="{00000000-1234-1234-1234-123412341234}" type="slidenum">
              <a:rPr lang="en"/>
              <a:t>‹#›</a:t>
            </a:fld>
            <a:endParaRPr/>
          </a:p>
        </p:txBody>
      </p:sp>
      <p:sp>
        <p:nvSpPr>
          <p:cNvPr id="44" name="Google Shape;44;p8"/>
          <p:cNvSpPr txBox="1"/>
          <p:nvPr>
            <p:ph idx="3" type="body"/>
          </p:nvPr>
        </p:nvSpPr>
        <p:spPr>
          <a:xfrm>
            <a:off x="1947325" y="9615650"/>
            <a:ext cx="2444700" cy="442800"/>
          </a:xfrm>
          <a:prstGeom prst="rect">
            <a:avLst/>
          </a:prstGeom>
          <a:noFill/>
          <a:ln>
            <a:noFill/>
          </a:ln>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Clr>
                <a:schemeClr val="lt1"/>
              </a:buClr>
              <a:buSzPts val="1200"/>
              <a:buNone/>
              <a:defRPr b="1" sz="1200">
                <a:solidFill>
                  <a:schemeClr val="lt1"/>
                </a:solidFill>
              </a:defRPr>
            </a:lvl1pPr>
            <a:lvl2pPr indent="-304800" lvl="1" marL="914400" algn="ctr">
              <a:lnSpc>
                <a:spcPct val="115000"/>
              </a:lnSpc>
              <a:spcBef>
                <a:spcPts val="0"/>
              </a:spcBef>
              <a:spcAft>
                <a:spcPts val="0"/>
              </a:spcAft>
              <a:buClr>
                <a:schemeClr val="lt1"/>
              </a:buClr>
              <a:buSzPts val="1200"/>
              <a:buChar char="○"/>
              <a:defRPr b="1" sz="1200">
                <a:solidFill>
                  <a:schemeClr val="lt1"/>
                </a:solidFill>
              </a:defRPr>
            </a:lvl2pPr>
            <a:lvl3pPr indent="-304800" lvl="2" marL="1371600" algn="ctr">
              <a:lnSpc>
                <a:spcPct val="115000"/>
              </a:lnSpc>
              <a:spcBef>
                <a:spcPts val="0"/>
              </a:spcBef>
              <a:spcAft>
                <a:spcPts val="0"/>
              </a:spcAft>
              <a:buClr>
                <a:schemeClr val="lt1"/>
              </a:buClr>
              <a:buSzPts val="1200"/>
              <a:buChar char="■"/>
              <a:defRPr b="1" sz="1200">
                <a:solidFill>
                  <a:schemeClr val="lt1"/>
                </a:solidFill>
              </a:defRPr>
            </a:lvl3pPr>
            <a:lvl4pPr indent="-304800" lvl="3" marL="1828800" algn="ctr">
              <a:lnSpc>
                <a:spcPct val="115000"/>
              </a:lnSpc>
              <a:spcBef>
                <a:spcPts val="0"/>
              </a:spcBef>
              <a:spcAft>
                <a:spcPts val="0"/>
              </a:spcAft>
              <a:buClr>
                <a:schemeClr val="lt1"/>
              </a:buClr>
              <a:buSzPts val="1200"/>
              <a:buChar char="●"/>
              <a:defRPr b="1" sz="1200">
                <a:solidFill>
                  <a:schemeClr val="lt1"/>
                </a:solidFill>
              </a:defRPr>
            </a:lvl4pPr>
            <a:lvl5pPr indent="-304800" lvl="4" marL="2286000" algn="ctr">
              <a:lnSpc>
                <a:spcPct val="115000"/>
              </a:lnSpc>
              <a:spcBef>
                <a:spcPts val="0"/>
              </a:spcBef>
              <a:spcAft>
                <a:spcPts val="0"/>
              </a:spcAft>
              <a:buClr>
                <a:schemeClr val="lt1"/>
              </a:buClr>
              <a:buSzPts val="1200"/>
              <a:buChar char="○"/>
              <a:defRPr b="1" sz="1200">
                <a:solidFill>
                  <a:schemeClr val="lt1"/>
                </a:solidFill>
              </a:defRPr>
            </a:lvl5pPr>
            <a:lvl6pPr indent="-304800" lvl="5" marL="2743200" algn="ctr">
              <a:lnSpc>
                <a:spcPct val="115000"/>
              </a:lnSpc>
              <a:spcBef>
                <a:spcPts val="0"/>
              </a:spcBef>
              <a:spcAft>
                <a:spcPts val="0"/>
              </a:spcAft>
              <a:buClr>
                <a:schemeClr val="lt1"/>
              </a:buClr>
              <a:buSzPts val="1200"/>
              <a:buChar char="■"/>
              <a:defRPr b="1" sz="1200">
                <a:solidFill>
                  <a:schemeClr val="lt1"/>
                </a:solidFill>
              </a:defRPr>
            </a:lvl6pPr>
            <a:lvl7pPr indent="-304800" lvl="6" marL="3200400" algn="ctr">
              <a:lnSpc>
                <a:spcPct val="115000"/>
              </a:lnSpc>
              <a:spcBef>
                <a:spcPts val="0"/>
              </a:spcBef>
              <a:spcAft>
                <a:spcPts val="0"/>
              </a:spcAft>
              <a:buClr>
                <a:schemeClr val="lt1"/>
              </a:buClr>
              <a:buSzPts val="1200"/>
              <a:buChar char="●"/>
              <a:defRPr b="1" sz="1200">
                <a:solidFill>
                  <a:schemeClr val="lt1"/>
                </a:solidFill>
              </a:defRPr>
            </a:lvl7pPr>
            <a:lvl8pPr indent="-304800" lvl="7" marL="3657600" algn="ctr">
              <a:lnSpc>
                <a:spcPct val="115000"/>
              </a:lnSpc>
              <a:spcBef>
                <a:spcPts val="0"/>
              </a:spcBef>
              <a:spcAft>
                <a:spcPts val="0"/>
              </a:spcAft>
              <a:buClr>
                <a:schemeClr val="lt1"/>
              </a:buClr>
              <a:buSzPts val="1200"/>
              <a:buChar char="○"/>
              <a:defRPr b="1" sz="1200">
                <a:solidFill>
                  <a:schemeClr val="lt1"/>
                </a:solidFill>
              </a:defRPr>
            </a:lvl8pPr>
            <a:lvl9pPr indent="-304800" lvl="8" marL="4114800" algn="ctr">
              <a:lnSpc>
                <a:spcPct val="115000"/>
              </a:lnSpc>
              <a:spcBef>
                <a:spcPts val="0"/>
              </a:spcBef>
              <a:spcAft>
                <a:spcPts val="0"/>
              </a:spcAft>
              <a:buClr>
                <a:schemeClr val="lt1"/>
              </a:buClr>
              <a:buSzPts val="1200"/>
              <a:buChar char="■"/>
              <a:defRPr b="1" sz="1200">
                <a:solidFill>
                  <a:schemeClr val="lt1"/>
                </a:solidFill>
              </a:defRPr>
            </a:lvl9pPr>
          </a:lstStyle>
          <a:p/>
        </p:txBody>
      </p:sp>
      <p:sp>
        <p:nvSpPr>
          <p:cNvPr id="45" name="Google Shape;45;p8"/>
          <p:cNvSpPr txBox="1"/>
          <p:nvPr>
            <p:ph type="title"/>
          </p:nvPr>
        </p:nvSpPr>
        <p:spPr>
          <a:xfrm>
            <a:off x="331625" y="0"/>
            <a:ext cx="4907100" cy="1409700"/>
          </a:xfrm>
          <a:prstGeom prst="rect">
            <a:avLst/>
          </a:prstGeom>
          <a:noFill/>
          <a:ln>
            <a:noFill/>
          </a:ln>
        </p:spPr>
        <p:txBody>
          <a:bodyPr anchorCtr="0" anchor="ctr" bIns="91425" lIns="91425" spcFirstLastPara="1" rIns="91425" wrap="square" tIns="91425">
            <a:normAutofit/>
          </a:bodyPr>
          <a:lstStyle>
            <a:lvl1pPr lvl="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p:cSld name="TITLE_AND_BODY_1_1">
    <p:spTree>
      <p:nvGrpSpPr>
        <p:cNvPr id="46" name="Shape 46"/>
        <p:cNvGrpSpPr/>
        <p:nvPr/>
      </p:nvGrpSpPr>
      <p:grpSpPr>
        <a:xfrm>
          <a:off x="0" y="0"/>
          <a:ext cx="0" cy="0"/>
          <a:chOff x="0" y="0"/>
          <a:chExt cx="0" cy="0"/>
        </a:xfrm>
      </p:grpSpPr>
      <p:sp>
        <p:nvSpPr>
          <p:cNvPr id="47" name="Google Shape;47;p9"/>
          <p:cNvSpPr txBox="1"/>
          <p:nvPr>
            <p:ph idx="1" type="body"/>
          </p:nvPr>
        </p:nvSpPr>
        <p:spPr>
          <a:xfrm>
            <a:off x="241150" y="1245300"/>
            <a:ext cx="7242600" cy="794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8" name="Google Shape;48;p9"/>
          <p:cNvSpPr txBox="1"/>
          <p:nvPr>
            <p:ph idx="2" type="subTitle"/>
          </p:nvPr>
        </p:nvSpPr>
        <p:spPr>
          <a:xfrm>
            <a:off x="285750" y="757350"/>
            <a:ext cx="6324900" cy="468900"/>
          </a:xfrm>
          <a:prstGeom prst="rect">
            <a:avLst/>
          </a:prstGeom>
          <a:noFill/>
          <a:ln>
            <a:noFill/>
          </a:ln>
        </p:spPr>
        <p:txBody>
          <a:bodyPr anchorCtr="0" anchor="ctr" bIns="91425" lIns="91425" spcFirstLastPara="1" rIns="91425" wrap="square" tIns="91425">
            <a:normAutofit/>
          </a:bodyPr>
          <a:lstStyle>
            <a:lvl1pPr lvl="0" algn="l">
              <a:lnSpc>
                <a:spcPct val="115000"/>
              </a:lnSpc>
              <a:spcBef>
                <a:spcPts val="0"/>
              </a:spcBef>
              <a:spcAft>
                <a:spcPts val="0"/>
              </a:spcAft>
              <a:buClr>
                <a:srgbClr val="1E4071"/>
              </a:buClr>
              <a:buSzPts val="2000"/>
              <a:buNone/>
              <a:defRPr b="1" sz="2000">
                <a:solidFill>
                  <a:srgbClr val="1E4071"/>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pic>
        <p:nvPicPr>
          <p:cNvPr id="49" name="Google Shape;49;p9" title="footer.png"/>
          <p:cNvPicPr preferRelativeResize="0"/>
          <p:nvPr/>
        </p:nvPicPr>
        <p:blipFill rotWithShape="1">
          <a:blip r:embed="rId2">
            <a:alphaModFix/>
          </a:blip>
          <a:srcRect b="0" l="0" r="0" t="0"/>
          <a:stretch/>
        </p:blipFill>
        <p:spPr>
          <a:xfrm>
            <a:off x="0" y="9167302"/>
            <a:ext cx="7772401" cy="890998"/>
          </a:xfrm>
          <a:prstGeom prst="rect">
            <a:avLst/>
          </a:prstGeom>
          <a:noFill/>
          <a:ln>
            <a:noFill/>
          </a:ln>
        </p:spPr>
      </p:pic>
      <p:sp>
        <p:nvSpPr>
          <p:cNvPr id="50" name="Google Shape;50;p9"/>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lvl1pPr indent="0" lvl="0"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r>
              <a:rPr lang="en"/>
              <a:t>Page </a:t>
            </a:r>
            <a:fld id="{00000000-1234-1234-1234-123412341234}" type="slidenum">
              <a:rPr lang="en"/>
              <a:t>‹#›</a:t>
            </a:fld>
            <a:endParaRPr/>
          </a:p>
        </p:txBody>
      </p:sp>
      <p:sp>
        <p:nvSpPr>
          <p:cNvPr id="51" name="Google Shape;51;p9"/>
          <p:cNvSpPr txBox="1"/>
          <p:nvPr>
            <p:ph idx="3" type="body"/>
          </p:nvPr>
        </p:nvSpPr>
        <p:spPr>
          <a:xfrm>
            <a:off x="1947325" y="9615650"/>
            <a:ext cx="2444700" cy="442800"/>
          </a:xfrm>
          <a:prstGeom prst="rect">
            <a:avLst/>
          </a:prstGeom>
          <a:noFill/>
          <a:ln>
            <a:noFill/>
          </a:ln>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Clr>
                <a:schemeClr val="lt1"/>
              </a:buClr>
              <a:buSzPts val="1200"/>
              <a:buNone/>
              <a:defRPr b="1" sz="1200">
                <a:solidFill>
                  <a:schemeClr val="lt1"/>
                </a:solidFill>
              </a:defRPr>
            </a:lvl1pPr>
            <a:lvl2pPr indent="-304800" lvl="1" marL="914400" algn="ctr">
              <a:lnSpc>
                <a:spcPct val="115000"/>
              </a:lnSpc>
              <a:spcBef>
                <a:spcPts val="0"/>
              </a:spcBef>
              <a:spcAft>
                <a:spcPts val="0"/>
              </a:spcAft>
              <a:buClr>
                <a:schemeClr val="lt1"/>
              </a:buClr>
              <a:buSzPts val="1200"/>
              <a:buChar char="○"/>
              <a:defRPr b="1" sz="1200">
                <a:solidFill>
                  <a:schemeClr val="lt1"/>
                </a:solidFill>
              </a:defRPr>
            </a:lvl2pPr>
            <a:lvl3pPr indent="-304800" lvl="2" marL="1371600" algn="ctr">
              <a:lnSpc>
                <a:spcPct val="115000"/>
              </a:lnSpc>
              <a:spcBef>
                <a:spcPts val="0"/>
              </a:spcBef>
              <a:spcAft>
                <a:spcPts val="0"/>
              </a:spcAft>
              <a:buClr>
                <a:schemeClr val="lt1"/>
              </a:buClr>
              <a:buSzPts val="1200"/>
              <a:buChar char="■"/>
              <a:defRPr b="1" sz="1200">
                <a:solidFill>
                  <a:schemeClr val="lt1"/>
                </a:solidFill>
              </a:defRPr>
            </a:lvl3pPr>
            <a:lvl4pPr indent="-304800" lvl="3" marL="1828800" algn="ctr">
              <a:lnSpc>
                <a:spcPct val="115000"/>
              </a:lnSpc>
              <a:spcBef>
                <a:spcPts val="0"/>
              </a:spcBef>
              <a:spcAft>
                <a:spcPts val="0"/>
              </a:spcAft>
              <a:buClr>
                <a:schemeClr val="lt1"/>
              </a:buClr>
              <a:buSzPts val="1200"/>
              <a:buChar char="●"/>
              <a:defRPr b="1" sz="1200">
                <a:solidFill>
                  <a:schemeClr val="lt1"/>
                </a:solidFill>
              </a:defRPr>
            </a:lvl4pPr>
            <a:lvl5pPr indent="-304800" lvl="4" marL="2286000" algn="ctr">
              <a:lnSpc>
                <a:spcPct val="115000"/>
              </a:lnSpc>
              <a:spcBef>
                <a:spcPts val="0"/>
              </a:spcBef>
              <a:spcAft>
                <a:spcPts val="0"/>
              </a:spcAft>
              <a:buClr>
                <a:schemeClr val="lt1"/>
              </a:buClr>
              <a:buSzPts val="1200"/>
              <a:buChar char="○"/>
              <a:defRPr b="1" sz="1200">
                <a:solidFill>
                  <a:schemeClr val="lt1"/>
                </a:solidFill>
              </a:defRPr>
            </a:lvl5pPr>
            <a:lvl6pPr indent="-304800" lvl="5" marL="2743200" algn="ctr">
              <a:lnSpc>
                <a:spcPct val="115000"/>
              </a:lnSpc>
              <a:spcBef>
                <a:spcPts val="0"/>
              </a:spcBef>
              <a:spcAft>
                <a:spcPts val="0"/>
              </a:spcAft>
              <a:buClr>
                <a:schemeClr val="lt1"/>
              </a:buClr>
              <a:buSzPts val="1200"/>
              <a:buChar char="■"/>
              <a:defRPr b="1" sz="1200">
                <a:solidFill>
                  <a:schemeClr val="lt1"/>
                </a:solidFill>
              </a:defRPr>
            </a:lvl6pPr>
            <a:lvl7pPr indent="-304800" lvl="6" marL="3200400" algn="ctr">
              <a:lnSpc>
                <a:spcPct val="115000"/>
              </a:lnSpc>
              <a:spcBef>
                <a:spcPts val="0"/>
              </a:spcBef>
              <a:spcAft>
                <a:spcPts val="0"/>
              </a:spcAft>
              <a:buClr>
                <a:schemeClr val="lt1"/>
              </a:buClr>
              <a:buSzPts val="1200"/>
              <a:buChar char="●"/>
              <a:defRPr b="1" sz="1200">
                <a:solidFill>
                  <a:schemeClr val="lt1"/>
                </a:solidFill>
              </a:defRPr>
            </a:lvl7pPr>
            <a:lvl8pPr indent="-304800" lvl="7" marL="3657600" algn="ctr">
              <a:lnSpc>
                <a:spcPct val="115000"/>
              </a:lnSpc>
              <a:spcBef>
                <a:spcPts val="0"/>
              </a:spcBef>
              <a:spcAft>
                <a:spcPts val="0"/>
              </a:spcAft>
              <a:buClr>
                <a:schemeClr val="lt1"/>
              </a:buClr>
              <a:buSzPts val="1200"/>
              <a:buChar char="○"/>
              <a:defRPr b="1" sz="1200">
                <a:solidFill>
                  <a:schemeClr val="lt1"/>
                </a:solidFill>
              </a:defRPr>
            </a:lvl8pPr>
            <a:lvl9pPr indent="-304800" lvl="8" marL="4114800" algn="ctr">
              <a:lnSpc>
                <a:spcPct val="115000"/>
              </a:lnSpc>
              <a:spcBef>
                <a:spcPts val="0"/>
              </a:spcBef>
              <a:spcAft>
                <a:spcPts val="0"/>
              </a:spcAft>
              <a:buClr>
                <a:schemeClr val="lt1"/>
              </a:buClr>
              <a:buSzPts val="1200"/>
              <a:buChar char="■"/>
              <a:defRPr b="1" sz="1200">
                <a:solidFill>
                  <a:schemeClr val="lt1"/>
                </a:solidFill>
              </a:defRPr>
            </a:lvl9pPr>
          </a:lstStyle>
          <a:p/>
        </p:txBody>
      </p:sp>
      <p:pic>
        <p:nvPicPr>
          <p:cNvPr id="52" name="Google Shape;52;p9" title="small header.png"/>
          <p:cNvPicPr preferRelativeResize="0"/>
          <p:nvPr/>
        </p:nvPicPr>
        <p:blipFill rotWithShape="1">
          <a:blip r:embed="rId3">
            <a:alphaModFix/>
          </a:blip>
          <a:srcRect b="0" l="30189" r="-7" t="0"/>
          <a:stretch/>
        </p:blipFill>
        <p:spPr>
          <a:xfrm>
            <a:off x="0" y="0"/>
            <a:ext cx="7772401" cy="1276400"/>
          </a:xfrm>
          <a:prstGeom prst="rect">
            <a:avLst/>
          </a:prstGeom>
          <a:noFill/>
          <a:ln>
            <a:noFill/>
          </a:ln>
        </p:spPr>
      </p:pic>
      <p:sp>
        <p:nvSpPr>
          <p:cNvPr id="53" name="Google Shape;53;p9"/>
          <p:cNvSpPr txBox="1"/>
          <p:nvPr>
            <p:ph type="title"/>
          </p:nvPr>
        </p:nvSpPr>
        <p:spPr>
          <a:xfrm>
            <a:off x="331625" y="0"/>
            <a:ext cx="5802600" cy="638100"/>
          </a:xfrm>
          <a:prstGeom prst="rect">
            <a:avLst/>
          </a:prstGeom>
          <a:noFill/>
          <a:ln>
            <a:noFill/>
          </a:ln>
        </p:spPr>
        <p:txBody>
          <a:bodyPr anchorCtr="0" anchor="ctr" bIns="91425" lIns="91425" spcFirstLastPara="1" rIns="91425" wrap="square" tIns="91425">
            <a:normAutofit/>
          </a:bodyPr>
          <a:lstStyle>
            <a:lvl1pPr lvl="0" marR="0" rtl="0" algn="l">
              <a:lnSpc>
                <a:spcPct val="100000"/>
              </a:lnSpc>
              <a:spcBef>
                <a:spcPts val="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54" name="Shape 54"/>
        <p:cNvGrpSpPr/>
        <p:nvPr/>
      </p:nvGrpSpPr>
      <p:grpSpPr>
        <a:xfrm>
          <a:off x="0" y="0"/>
          <a:ext cx="0" cy="0"/>
          <a:chOff x="0" y="0"/>
          <a:chExt cx="0" cy="0"/>
        </a:xfrm>
      </p:grpSpPr>
      <p:sp>
        <p:nvSpPr>
          <p:cNvPr id="55" name="Google Shape;55;p10"/>
          <p:cNvSpPr txBox="1"/>
          <p:nvPr>
            <p:ph idx="1" type="body"/>
          </p:nvPr>
        </p:nvSpPr>
        <p:spPr>
          <a:xfrm>
            <a:off x="264950" y="952500"/>
            <a:ext cx="3399900" cy="79821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56" name="Google Shape;56;p10"/>
          <p:cNvSpPr txBox="1"/>
          <p:nvPr>
            <p:ph idx="2" type="body"/>
          </p:nvPr>
        </p:nvSpPr>
        <p:spPr>
          <a:xfrm>
            <a:off x="4107549" y="952500"/>
            <a:ext cx="3399900" cy="79821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pic>
        <p:nvPicPr>
          <p:cNvPr id="57" name="Google Shape;57;p10" title="footer.png"/>
          <p:cNvPicPr preferRelativeResize="0"/>
          <p:nvPr/>
        </p:nvPicPr>
        <p:blipFill rotWithShape="1">
          <a:blip r:embed="rId2">
            <a:alphaModFix/>
          </a:blip>
          <a:srcRect b="0" l="0" r="0" t="0"/>
          <a:stretch/>
        </p:blipFill>
        <p:spPr>
          <a:xfrm>
            <a:off x="0" y="9167302"/>
            <a:ext cx="7772401" cy="890998"/>
          </a:xfrm>
          <a:prstGeom prst="rect">
            <a:avLst/>
          </a:prstGeom>
          <a:noFill/>
          <a:ln>
            <a:noFill/>
          </a:ln>
        </p:spPr>
      </p:pic>
      <p:sp>
        <p:nvSpPr>
          <p:cNvPr id="58" name="Google Shape;58;p10"/>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lvl1pPr indent="0" lvl="0"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r>
              <a:rPr lang="en"/>
              <a:t>Page </a:t>
            </a:r>
            <a:fld id="{00000000-1234-1234-1234-123412341234}" type="slidenum">
              <a:rPr lang="en"/>
              <a:t>‹#›</a:t>
            </a:fld>
            <a:endParaRPr/>
          </a:p>
        </p:txBody>
      </p:sp>
      <p:sp>
        <p:nvSpPr>
          <p:cNvPr id="59" name="Google Shape;59;p10"/>
          <p:cNvSpPr txBox="1"/>
          <p:nvPr>
            <p:ph idx="3" type="body"/>
          </p:nvPr>
        </p:nvSpPr>
        <p:spPr>
          <a:xfrm>
            <a:off x="1947325" y="9615650"/>
            <a:ext cx="2444700" cy="442800"/>
          </a:xfrm>
          <a:prstGeom prst="rect">
            <a:avLst/>
          </a:prstGeom>
          <a:noFill/>
          <a:ln>
            <a:noFill/>
          </a:ln>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Clr>
                <a:schemeClr val="lt1"/>
              </a:buClr>
              <a:buSzPts val="1200"/>
              <a:buNone/>
              <a:defRPr b="1" sz="1200">
                <a:solidFill>
                  <a:schemeClr val="lt1"/>
                </a:solidFill>
              </a:defRPr>
            </a:lvl1pPr>
            <a:lvl2pPr indent="-304800" lvl="1" marL="914400" algn="ctr">
              <a:lnSpc>
                <a:spcPct val="115000"/>
              </a:lnSpc>
              <a:spcBef>
                <a:spcPts val="0"/>
              </a:spcBef>
              <a:spcAft>
                <a:spcPts val="0"/>
              </a:spcAft>
              <a:buClr>
                <a:schemeClr val="lt1"/>
              </a:buClr>
              <a:buSzPts val="1200"/>
              <a:buChar char="○"/>
              <a:defRPr b="1" sz="1200">
                <a:solidFill>
                  <a:schemeClr val="lt1"/>
                </a:solidFill>
              </a:defRPr>
            </a:lvl2pPr>
            <a:lvl3pPr indent="-304800" lvl="2" marL="1371600" algn="ctr">
              <a:lnSpc>
                <a:spcPct val="115000"/>
              </a:lnSpc>
              <a:spcBef>
                <a:spcPts val="0"/>
              </a:spcBef>
              <a:spcAft>
                <a:spcPts val="0"/>
              </a:spcAft>
              <a:buClr>
                <a:schemeClr val="lt1"/>
              </a:buClr>
              <a:buSzPts val="1200"/>
              <a:buChar char="■"/>
              <a:defRPr b="1" sz="1200">
                <a:solidFill>
                  <a:schemeClr val="lt1"/>
                </a:solidFill>
              </a:defRPr>
            </a:lvl3pPr>
            <a:lvl4pPr indent="-304800" lvl="3" marL="1828800" algn="ctr">
              <a:lnSpc>
                <a:spcPct val="115000"/>
              </a:lnSpc>
              <a:spcBef>
                <a:spcPts val="0"/>
              </a:spcBef>
              <a:spcAft>
                <a:spcPts val="0"/>
              </a:spcAft>
              <a:buClr>
                <a:schemeClr val="lt1"/>
              </a:buClr>
              <a:buSzPts val="1200"/>
              <a:buChar char="●"/>
              <a:defRPr b="1" sz="1200">
                <a:solidFill>
                  <a:schemeClr val="lt1"/>
                </a:solidFill>
              </a:defRPr>
            </a:lvl4pPr>
            <a:lvl5pPr indent="-304800" lvl="4" marL="2286000" algn="ctr">
              <a:lnSpc>
                <a:spcPct val="115000"/>
              </a:lnSpc>
              <a:spcBef>
                <a:spcPts val="0"/>
              </a:spcBef>
              <a:spcAft>
                <a:spcPts val="0"/>
              </a:spcAft>
              <a:buClr>
                <a:schemeClr val="lt1"/>
              </a:buClr>
              <a:buSzPts val="1200"/>
              <a:buChar char="○"/>
              <a:defRPr b="1" sz="1200">
                <a:solidFill>
                  <a:schemeClr val="lt1"/>
                </a:solidFill>
              </a:defRPr>
            </a:lvl5pPr>
            <a:lvl6pPr indent="-304800" lvl="5" marL="2743200" algn="ctr">
              <a:lnSpc>
                <a:spcPct val="115000"/>
              </a:lnSpc>
              <a:spcBef>
                <a:spcPts val="0"/>
              </a:spcBef>
              <a:spcAft>
                <a:spcPts val="0"/>
              </a:spcAft>
              <a:buClr>
                <a:schemeClr val="lt1"/>
              </a:buClr>
              <a:buSzPts val="1200"/>
              <a:buChar char="■"/>
              <a:defRPr b="1" sz="1200">
                <a:solidFill>
                  <a:schemeClr val="lt1"/>
                </a:solidFill>
              </a:defRPr>
            </a:lvl6pPr>
            <a:lvl7pPr indent="-304800" lvl="6" marL="3200400" algn="ctr">
              <a:lnSpc>
                <a:spcPct val="115000"/>
              </a:lnSpc>
              <a:spcBef>
                <a:spcPts val="0"/>
              </a:spcBef>
              <a:spcAft>
                <a:spcPts val="0"/>
              </a:spcAft>
              <a:buClr>
                <a:schemeClr val="lt1"/>
              </a:buClr>
              <a:buSzPts val="1200"/>
              <a:buChar char="●"/>
              <a:defRPr b="1" sz="1200">
                <a:solidFill>
                  <a:schemeClr val="lt1"/>
                </a:solidFill>
              </a:defRPr>
            </a:lvl7pPr>
            <a:lvl8pPr indent="-304800" lvl="7" marL="3657600" algn="ctr">
              <a:lnSpc>
                <a:spcPct val="115000"/>
              </a:lnSpc>
              <a:spcBef>
                <a:spcPts val="0"/>
              </a:spcBef>
              <a:spcAft>
                <a:spcPts val="0"/>
              </a:spcAft>
              <a:buClr>
                <a:schemeClr val="lt1"/>
              </a:buClr>
              <a:buSzPts val="1200"/>
              <a:buChar char="○"/>
              <a:defRPr b="1" sz="1200">
                <a:solidFill>
                  <a:schemeClr val="lt1"/>
                </a:solidFill>
              </a:defRPr>
            </a:lvl8pPr>
            <a:lvl9pPr indent="-304800" lvl="8" marL="4114800" algn="ctr">
              <a:lnSpc>
                <a:spcPct val="115000"/>
              </a:lnSpc>
              <a:spcBef>
                <a:spcPts val="0"/>
              </a:spcBef>
              <a:spcAft>
                <a:spcPts val="0"/>
              </a:spcAft>
              <a:buClr>
                <a:schemeClr val="lt1"/>
              </a:buClr>
              <a:buSzPts val="1200"/>
              <a:buChar char="■"/>
              <a:defRPr b="1" sz="1200">
                <a:solidFill>
                  <a:schemeClr val="lt1"/>
                </a:solidFill>
              </a:defRPr>
            </a:lvl9pPr>
          </a:lstStyle>
          <a:p/>
        </p:txBody>
      </p:sp>
      <p:pic>
        <p:nvPicPr>
          <p:cNvPr id="60" name="Google Shape;60;p10" title="small header.png"/>
          <p:cNvPicPr preferRelativeResize="0"/>
          <p:nvPr/>
        </p:nvPicPr>
        <p:blipFill rotWithShape="1">
          <a:blip r:embed="rId3">
            <a:alphaModFix/>
          </a:blip>
          <a:srcRect b="0" l="30189" r="-7" t="0"/>
          <a:stretch/>
        </p:blipFill>
        <p:spPr>
          <a:xfrm>
            <a:off x="0" y="0"/>
            <a:ext cx="7772401" cy="1276400"/>
          </a:xfrm>
          <a:prstGeom prst="rect">
            <a:avLst/>
          </a:prstGeom>
          <a:noFill/>
          <a:ln>
            <a:noFill/>
          </a:ln>
        </p:spPr>
      </p:pic>
      <p:sp>
        <p:nvSpPr>
          <p:cNvPr id="61" name="Google Shape;61;p10"/>
          <p:cNvSpPr txBox="1"/>
          <p:nvPr>
            <p:ph type="title"/>
          </p:nvPr>
        </p:nvSpPr>
        <p:spPr>
          <a:xfrm>
            <a:off x="331625" y="0"/>
            <a:ext cx="5802600" cy="638100"/>
          </a:xfrm>
          <a:prstGeom prst="rect">
            <a:avLst/>
          </a:prstGeom>
          <a:noFill/>
          <a:ln>
            <a:noFill/>
          </a:ln>
        </p:spPr>
        <p:txBody>
          <a:bodyPr anchorCtr="0" anchor="ctr" bIns="91425" lIns="91425" spcFirstLastPara="1" rIns="91425" wrap="square" tIns="91425">
            <a:normAutofit/>
          </a:bodyPr>
          <a:lstStyle>
            <a:lvl1pPr lvl="0" marR="0" rtl="0" algn="l">
              <a:lnSpc>
                <a:spcPct val="100000"/>
              </a:lnSpc>
              <a:spcBef>
                <a:spcPts val="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62" name="Shape 62"/>
        <p:cNvGrpSpPr/>
        <p:nvPr/>
      </p:nvGrpSpPr>
      <p:grpSpPr>
        <a:xfrm>
          <a:off x="0" y="0"/>
          <a:ext cx="0" cy="0"/>
          <a:chOff x="0" y="0"/>
          <a:chExt cx="0" cy="0"/>
        </a:xfrm>
      </p:grpSpPr>
      <p:sp>
        <p:nvSpPr>
          <p:cNvPr id="63" name="Google Shape;63;p11"/>
          <p:cNvSpPr/>
          <p:nvPr/>
        </p:nvSpPr>
        <p:spPr>
          <a:xfrm>
            <a:off x="3886200" y="638100"/>
            <a:ext cx="3886200" cy="89772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1"/>
          <p:cNvSpPr txBox="1"/>
          <p:nvPr>
            <p:ph idx="1" type="body"/>
          </p:nvPr>
        </p:nvSpPr>
        <p:spPr>
          <a:xfrm>
            <a:off x="4198575" y="895350"/>
            <a:ext cx="3261600" cy="8458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5" name="Google Shape;65;p11"/>
          <p:cNvSpPr txBox="1"/>
          <p:nvPr>
            <p:ph idx="2" type="body"/>
          </p:nvPr>
        </p:nvSpPr>
        <p:spPr>
          <a:xfrm>
            <a:off x="331625" y="895350"/>
            <a:ext cx="3261600" cy="8458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pic>
        <p:nvPicPr>
          <p:cNvPr id="66" name="Google Shape;66;p11" title="footer.png"/>
          <p:cNvPicPr preferRelativeResize="0"/>
          <p:nvPr/>
        </p:nvPicPr>
        <p:blipFill rotWithShape="1">
          <a:blip r:embed="rId2">
            <a:alphaModFix/>
          </a:blip>
          <a:srcRect b="0" l="0" r="0" t="0"/>
          <a:stretch/>
        </p:blipFill>
        <p:spPr>
          <a:xfrm>
            <a:off x="0" y="9167302"/>
            <a:ext cx="7772401" cy="890998"/>
          </a:xfrm>
          <a:prstGeom prst="rect">
            <a:avLst/>
          </a:prstGeom>
          <a:noFill/>
          <a:ln>
            <a:noFill/>
          </a:ln>
        </p:spPr>
      </p:pic>
      <p:sp>
        <p:nvSpPr>
          <p:cNvPr id="67" name="Google Shape;67;p11"/>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lvl1pPr indent="0" lvl="0"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200"/>
              <a:buFont typeface="Arial"/>
              <a:buNone/>
              <a:defRPr b="1" i="0" sz="12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r>
              <a:rPr lang="en"/>
              <a:t>Page </a:t>
            </a:r>
            <a:fld id="{00000000-1234-1234-1234-123412341234}" type="slidenum">
              <a:rPr lang="en"/>
              <a:t>‹#›</a:t>
            </a:fld>
            <a:endParaRPr/>
          </a:p>
        </p:txBody>
      </p:sp>
      <p:sp>
        <p:nvSpPr>
          <p:cNvPr id="68" name="Google Shape;68;p11"/>
          <p:cNvSpPr txBox="1"/>
          <p:nvPr>
            <p:ph idx="3" type="body"/>
          </p:nvPr>
        </p:nvSpPr>
        <p:spPr>
          <a:xfrm>
            <a:off x="1947325" y="9615650"/>
            <a:ext cx="2444700" cy="442800"/>
          </a:xfrm>
          <a:prstGeom prst="rect">
            <a:avLst/>
          </a:prstGeom>
          <a:noFill/>
          <a:ln>
            <a:noFill/>
          </a:ln>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Clr>
                <a:schemeClr val="lt1"/>
              </a:buClr>
              <a:buSzPts val="1200"/>
              <a:buNone/>
              <a:defRPr b="1" sz="1200">
                <a:solidFill>
                  <a:schemeClr val="lt1"/>
                </a:solidFill>
              </a:defRPr>
            </a:lvl1pPr>
            <a:lvl2pPr indent="-304800" lvl="1" marL="914400" algn="ctr">
              <a:lnSpc>
                <a:spcPct val="115000"/>
              </a:lnSpc>
              <a:spcBef>
                <a:spcPts val="0"/>
              </a:spcBef>
              <a:spcAft>
                <a:spcPts val="0"/>
              </a:spcAft>
              <a:buClr>
                <a:schemeClr val="lt1"/>
              </a:buClr>
              <a:buSzPts val="1200"/>
              <a:buChar char="○"/>
              <a:defRPr b="1" sz="1200">
                <a:solidFill>
                  <a:schemeClr val="lt1"/>
                </a:solidFill>
              </a:defRPr>
            </a:lvl2pPr>
            <a:lvl3pPr indent="-304800" lvl="2" marL="1371600" algn="ctr">
              <a:lnSpc>
                <a:spcPct val="115000"/>
              </a:lnSpc>
              <a:spcBef>
                <a:spcPts val="0"/>
              </a:spcBef>
              <a:spcAft>
                <a:spcPts val="0"/>
              </a:spcAft>
              <a:buClr>
                <a:schemeClr val="lt1"/>
              </a:buClr>
              <a:buSzPts val="1200"/>
              <a:buChar char="■"/>
              <a:defRPr b="1" sz="1200">
                <a:solidFill>
                  <a:schemeClr val="lt1"/>
                </a:solidFill>
              </a:defRPr>
            </a:lvl3pPr>
            <a:lvl4pPr indent="-304800" lvl="3" marL="1828800" algn="ctr">
              <a:lnSpc>
                <a:spcPct val="115000"/>
              </a:lnSpc>
              <a:spcBef>
                <a:spcPts val="0"/>
              </a:spcBef>
              <a:spcAft>
                <a:spcPts val="0"/>
              </a:spcAft>
              <a:buClr>
                <a:schemeClr val="lt1"/>
              </a:buClr>
              <a:buSzPts val="1200"/>
              <a:buChar char="●"/>
              <a:defRPr b="1" sz="1200">
                <a:solidFill>
                  <a:schemeClr val="lt1"/>
                </a:solidFill>
              </a:defRPr>
            </a:lvl4pPr>
            <a:lvl5pPr indent="-304800" lvl="4" marL="2286000" algn="ctr">
              <a:lnSpc>
                <a:spcPct val="115000"/>
              </a:lnSpc>
              <a:spcBef>
                <a:spcPts val="0"/>
              </a:spcBef>
              <a:spcAft>
                <a:spcPts val="0"/>
              </a:spcAft>
              <a:buClr>
                <a:schemeClr val="lt1"/>
              </a:buClr>
              <a:buSzPts val="1200"/>
              <a:buChar char="○"/>
              <a:defRPr b="1" sz="1200">
                <a:solidFill>
                  <a:schemeClr val="lt1"/>
                </a:solidFill>
              </a:defRPr>
            </a:lvl5pPr>
            <a:lvl6pPr indent="-304800" lvl="5" marL="2743200" algn="ctr">
              <a:lnSpc>
                <a:spcPct val="115000"/>
              </a:lnSpc>
              <a:spcBef>
                <a:spcPts val="0"/>
              </a:spcBef>
              <a:spcAft>
                <a:spcPts val="0"/>
              </a:spcAft>
              <a:buClr>
                <a:schemeClr val="lt1"/>
              </a:buClr>
              <a:buSzPts val="1200"/>
              <a:buChar char="■"/>
              <a:defRPr b="1" sz="1200">
                <a:solidFill>
                  <a:schemeClr val="lt1"/>
                </a:solidFill>
              </a:defRPr>
            </a:lvl6pPr>
            <a:lvl7pPr indent="-304800" lvl="6" marL="3200400" algn="ctr">
              <a:lnSpc>
                <a:spcPct val="115000"/>
              </a:lnSpc>
              <a:spcBef>
                <a:spcPts val="0"/>
              </a:spcBef>
              <a:spcAft>
                <a:spcPts val="0"/>
              </a:spcAft>
              <a:buClr>
                <a:schemeClr val="lt1"/>
              </a:buClr>
              <a:buSzPts val="1200"/>
              <a:buChar char="●"/>
              <a:defRPr b="1" sz="1200">
                <a:solidFill>
                  <a:schemeClr val="lt1"/>
                </a:solidFill>
              </a:defRPr>
            </a:lvl7pPr>
            <a:lvl8pPr indent="-304800" lvl="7" marL="3657600" algn="ctr">
              <a:lnSpc>
                <a:spcPct val="115000"/>
              </a:lnSpc>
              <a:spcBef>
                <a:spcPts val="0"/>
              </a:spcBef>
              <a:spcAft>
                <a:spcPts val="0"/>
              </a:spcAft>
              <a:buClr>
                <a:schemeClr val="lt1"/>
              </a:buClr>
              <a:buSzPts val="1200"/>
              <a:buChar char="○"/>
              <a:defRPr b="1" sz="1200">
                <a:solidFill>
                  <a:schemeClr val="lt1"/>
                </a:solidFill>
              </a:defRPr>
            </a:lvl8pPr>
            <a:lvl9pPr indent="-304800" lvl="8" marL="4114800" algn="ctr">
              <a:lnSpc>
                <a:spcPct val="115000"/>
              </a:lnSpc>
              <a:spcBef>
                <a:spcPts val="0"/>
              </a:spcBef>
              <a:spcAft>
                <a:spcPts val="0"/>
              </a:spcAft>
              <a:buClr>
                <a:schemeClr val="lt1"/>
              </a:buClr>
              <a:buSzPts val="1200"/>
              <a:buChar char="■"/>
              <a:defRPr b="1" sz="1200">
                <a:solidFill>
                  <a:schemeClr val="lt1"/>
                </a:solidFill>
              </a:defRPr>
            </a:lvl9pPr>
          </a:lstStyle>
          <a:p/>
        </p:txBody>
      </p:sp>
      <p:pic>
        <p:nvPicPr>
          <p:cNvPr id="69" name="Google Shape;69;p11" title="small header.png"/>
          <p:cNvPicPr preferRelativeResize="0"/>
          <p:nvPr/>
        </p:nvPicPr>
        <p:blipFill rotWithShape="1">
          <a:blip r:embed="rId3">
            <a:alphaModFix/>
          </a:blip>
          <a:srcRect b="0" l="30189" r="-7" t="0"/>
          <a:stretch/>
        </p:blipFill>
        <p:spPr>
          <a:xfrm>
            <a:off x="0" y="0"/>
            <a:ext cx="7772401" cy="1276400"/>
          </a:xfrm>
          <a:prstGeom prst="rect">
            <a:avLst/>
          </a:prstGeom>
          <a:noFill/>
          <a:ln>
            <a:noFill/>
          </a:ln>
        </p:spPr>
      </p:pic>
      <p:sp>
        <p:nvSpPr>
          <p:cNvPr id="70" name="Google Shape;70;p11"/>
          <p:cNvSpPr txBox="1"/>
          <p:nvPr>
            <p:ph type="title"/>
          </p:nvPr>
        </p:nvSpPr>
        <p:spPr>
          <a:xfrm>
            <a:off x="331625" y="0"/>
            <a:ext cx="5802600" cy="638100"/>
          </a:xfrm>
          <a:prstGeom prst="rect">
            <a:avLst/>
          </a:prstGeom>
          <a:noFill/>
          <a:ln>
            <a:noFill/>
          </a:ln>
        </p:spPr>
        <p:txBody>
          <a:bodyPr anchorCtr="0" anchor="ctr" bIns="91425" lIns="91425" spcFirstLastPara="1" rIns="91425" wrap="square" tIns="91425">
            <a:normAutofit/>
          </a:bodyPr>
          <a:lstStyle>
            <a:lvl1pPr lvl="0" marR="0" rtl="0" algn="l">
              <a:lnSpc>
                <a:spcPct val="100000"/>
              </a:lnSpc>
              <a:spcBef>
                <a:spcPts val="0"/>
              </a:spcBef>
              <a:spcAft>
                <a:spcPts val="0"/>
              </a:spcAft>
              <a:buClr>
                <a:schemeClr val="lt1"/>
              </a:buClr>
              <a:buSzPts val="2000"/>
              <a:buFont typeface="Arial"/>
              <a:buNone/>
              <a:defRPr b="1" i="0" sz="2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1" name="Shape 7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idx="1" type="body"/>
          </p:nvPr>
        </p:nvSpPr>
        <p:spPr>
          <a:xfrm>
            <a:off x="241150" y="1695450"/>
            <a:ext cx="7242600" cy="76701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hyperlink" Target="https://drive.google.com/file/d/1r9ssIlRLiwoQNeAdFZl-CxcklwWx5FSt/view?usp=sharing" TargetMode="External"/><Relationship Id="rId10" Type="http://schemas.openxmlformats.org/officeDocument/2006/relationships/hyperlink" Target="https://drive.google.com/file/d/1r9ssIlRLiwoQNeAdFZl-CxcklwWx5FSt/view?usp=sharing" TargetMode="External"/><Relationship Id="rId13" Type="http://schemas.openxmlformats.org/officeDocument/2006/relationships/hyperlink" Target="https://www.tdsb.on.ca/Learning-Equity-and-Well-Being/Special-Education-and-Inclusion/Parents-Guardians-Caregivers-Engagement-Sessions" TargetMode="External"/><Relationship Id="rId12" Type="http://schemas.openxmlformats.org/officeDocument/2006/relationships/hyperlink" Target="https://drive.google.com/file/d/1r9ssIlRLiwoQNeAdFZl-CxcklwWx5FSt/view?usp=sharing"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hyperlink" Target="http://www.youtube.com/watch?v=yd15FMYBbC4" TargetMode="External"/><Relationship Id="rId9" Type="http://schemas.openxmlformats.org/officeDocument/2006/relationships/hyperlink" Target="https://drive.google.com/file/d/1r9ssIlRLiwoQNeAdFZl-CxcklwWx5FSt/view?usp=sharing" TargetMode="External"/><Relationship Id="rId14" Type="http://schemas.openxmlformats.org/officeDocument/2006/relationships/hyperlink" Target="https://www.tdsb.on.ca/Learning-Equity-and-Well-Being/Special-Education-and-Inclusion/Parents-Guardians-Caregivers-Engagement-Sessions" TargetMode="External"/><Relationship Id="rId5" Type="http://schemas.openxmlformats.org/officeDocument/2006/relationships/image" Target="../media/image1.jpg"/><Relationship Id="rId6" Type="http://schemas.openxmlformats.org/officeDocument/2006/relationships/hyperlink" Target="https://mytdsb01.tdsb.on.ca/+CSCO+0h75676763663A2F2F6A6A6A2E706E616E716E2E706E++/en/health-canada/services/calendar-health-promotion-days.html" TargetMode="External"/><Relationship Id="rId7" Type="http://schemas.openxmlformats.org/officeDocument/2006/relationships/hyperlink" Target="http://www.canfasd.ca" TargetMode="External"/><Relationship Id="rId8"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sites.google.com/tdsb.on.ca/ot-pt/home" TargetMode="External"/></Relationships>
</file>

<file path=ppt/slides/_rels/slide3.xml.rels><?xml version="1.0" encoding="UTF-8" standalone="yes"?><Relationships xmlns="http://schemas.openxmlformats.org/package/2006/relationships"><Relationship Id="rId11" Type="http://schemas.openxmlformats.org/officeDocument/2006/relationships/hyperlink" Target="https://drive.google.com/file/d/1-xIypwMxiHse16L5kqTSH-ne25fubpNn/view" TargetMode="External"/><Relationship Id="rId10" Type="http://schemas.openxmlformats.org/officeDocument/2006/relationships/hyperlink" Target="https://drive.google.com/file/d/1Guy1yV1RXrqtKcOdpP62Jeykx6xeboZF/view" TargetMode="External"/><Relationship Id="rId13" Type="http://schemas.openxmlformats.org/officeDocument/2006/relationships/hyperlink" Target="https://docs.google.com/document/d/1hQhKGrdvKWqcrCl7bRZjK-TGoKvbO-Gq0KAyUacxb44/edit?tab=t.0" TargetMode="External"/><Relationship Id="rId12"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drive.google.com/file/d/17J1km58Y0b0YZHLCyw63JOCeyjaKLr9k/view" TargetMode="External"/><Relationship Id="rId4" Type="http://schemas.openxmlformats.org/officeDocument/2006/relationships/image" Target="../media/image4.png"/><Relationship Id="rId9" Type="http://schemas.openxmlformats.org/officeDocument/2006/relationships/image" Target="../media/image7.png"/><Relationship Id="rId14" Type="http://schemas.openxmlformats.org/officeDocument/2006/relationships/image" Target="../media/image14.png"/><Relationship Id="rId5" Type="http://schemas.openxmlformats.org/officeDocument/2006/relationships/hyperlink" Target="https://drive.google.com/file/d/17J1km58Y0b0YZHLCyw63JOCeyjaKLr9k/view" TargetMode="External"/><Relationship Id="rId6" Type="http://schemas.openxmlformats.org/officeDocument/2006/relationships/hyperlink" Target="https://drive.google.com/file/d/1yg2DyZ8wd1x5QHgVSJnI5JisRIUTnwh7/view" TargetMode="External"/><Relationship Id="rId7" Type="http://schemas.openxmlformats.org/officeDocument/2006/relationships/image" Target="../media/image5.png"/><Relationship Id="rId8" Type="http://schemas.openxmlformats.org/officeDocument/2006/relationships/hyperlink" Target="https://drive.google.com/file/d/1WVolEtO-O1Y7HKoGDzpJSKtSXT3CGtPP/vie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sites.google.com/tdsb.on.ca/slpconnection/home" TargetMode="External"/><Relationship Id="rId4" Type="http://schemas.openxmlformats.org/officeDocument/2006/relationships/image" Target="../media/image11.jpg"/><Relationship Id="rId5" Type="http://schemas.openxmlformats.org/officeDocument/2006/relationships/hyperlink" Target="https://www.zeniawadhwani.com/about" TargetMode="External"/><Relationship Id="rId6" Type="http://schemas.openxmlformats.org/officeDocument/2006/relationships/hyperlink" Target="https://tpl.bibliocommons.com/v2/record/S234C4727562?_gl=1*17n1vq9*_ga*MjE0Njc3NzguMTc3Njg2NTY2Nw..*_ga_G99DMMNG39*czE3NzY5NDQwODMkbzIkZzAkdDE3NzY5NDQwODMkajYwJGwwJGgw*_ga_VGX2640F9T*czE3NzY5NDQwODMkbzIkZzAkdDE3NzY5NDQwODMkajYwJGwwJGgw"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sites.google.com/tdsb.on.ca/regionalservices/blind-low-vision-service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sites.google.com/tdsb.on.ca/regionalservices/deafhard-of-hearing-services" TargetMode="External"/><Relationship Id="rId4" Type="http://schemas.openxmlformats.org/officeDocument/2006/relationships/hyperlink" Target="https://drive.google.com/file/d/1lVOShLQweiseAQVMEW7-pAD3svj831Xe/view?usp=sharing" TargetMode="External"/><Relationship Id="rId5" Type="http://schemas.openxmlformats.org/officeDocument/2006/relationships/hyperlink" Target="https://wfdeaf.org/international-week-of-deaf-people-2026/"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www.tdsb.on.ca/Elementary-School/Supporting-You/Mental-Health-and-Well-Being-Professional-Support-Staff-PSS" TargetMode="External"/><Relationship Id="rId4" Type="http://schemas.openxmlformats.org/officeDocument/2006/relationships/hyperlink" Target="https://caddac.ca/" TargetMode="External"/><Relationship Id="rId5" Type="http://schemas.openxmlformats.org/officeDocument/2006/relationships/hyperlink" Target="https://www.caddra.ca/" TargetMode="External"/><Relationship Id="rId6" Type="http://schemas.openxmlformats.org/officeDocument/2006/relationships/hyperlink" Target="https://www.camh.ca/en/health-info/mental-illness-and-addiction-index/attention-deficit-hyperactivity-disorder" TargetMode="External"/><Relationship Id="rId7" Type="http://schemas.openxmlformats.org/officeDocument/2006/relationships/hyperlink" Target="https://snap.childdevelop.ca/about-snap/" TargetMode="External"/><Relationship Id="rId8" Type="http://schemas.openxmlformats.org/officeDocument/2006/relationships/hyperlink" Target="https://smho-smso.ca/parents-and-caregiver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
          <p:cNvSpPr txBox="1"/>
          <p:nvPr>
            <p:ph type="title"/>
          </p:nvPr>
        </p:nvSpPr>
        <p:spPr>
          <a:xfrm>
            <a:off x="331625" y="0"/>
            <a:ext cx="4907100" cy="1409700"/>
          </a:xfrm>
          <a:prstGeom prst="rect">
            <a:avLst/>
          </a:prstGeom>
          <a:noFill/>
          <a:ln>
            <a:noFill/>
          </a:ln>
        </p:spPr>
        <p:txBody>
          <a:bodyPr anchorCtr="0" anchor="ctr" bIns="91425" lIns="91425" spcFirstLastPara="1" rIns="91425" wrap="square" tIns="91425">
            <a:normAutofit fontScale="90000"/>
          </a:bodyPr>
          <a:lstStyle/>
          <a:p>
            <a:pPr indent="0" lvl="0" marL="0" rtl="0" algn="l">
              <a:lnSpc>
                <a:spcPct val="100000"/>
              </a:lnSpc>
              <a:spcBef>
                <a:spcPts val="0"/>
              </a:spcBef>
              <a:spcAft>
                <a:spcPts val="0"/>
              </a:spcAft>
              <a:buSzPct val="100000"/>
              <a:buNone/>
            </a:pPr>
            <a:r>
              <a:rPr lang="en"/>
              <a:t>Special Education and Inclusion Newsletter for Parents &amp; Caregivers</a:t>
            </a:r>
            <a:endParaRPr/>
          </a:p>
        </p:txBody>
      </p:sp>
      <p:sp>
        <p:nvSpPr>
          <p:cNvPr id="77" name="Google Shape;77;p1"/>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200"/>
              <a:buNone/>
            </a:pPr>
            <a:r>
              <a:rPr lang="en"/>
              <a:t>Page </a:t>
            </a:r>
            <a:fld id="{00000000-1234-1234-1234-123412341234}" type="slidenum">
              <a:rPr lang="en"/>
              <a:t>‹#›</a:t>
            </a:fld>
            <a:endParaRPr/>
          </a:p>
        </p:txBody>
      </p:sp>
      <p:sp>
        <p:nvSpPr>
          <p:cNvPr id="78" name="Google Shape;78;p1"/>
          <p:cNvSpPr txBox="1"/>
          <p:nvPr>
            <p:ph idx="2" type="body"/>
          </p:nvPr>
        </p:nvSpPr>
        <p:spPr>
          <a:xfrm>
            <a:off x="1947325" y="9615650"/>
            <a:ext cx="2682000" cy="442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r>
              <a:rPr lang="en"/>
              <a:t>September 2026 | VOL 3 | ISSUE 1</a:t>
            </a:r>
            <a:endParaRPr/>
          </a:p>
        </p:txBody>
      </p:sp>
      <p:sp>
        <p:nvSpPr>
          <p:cNvPr id="79" name="Google Shape;79;p1"/>
          <p:cNvSpPr txBox="1"/>
          <p:nvPr/>
        </p:nvSpPr>
        <p:spPr>
          <a:xfrm>
            <a:off x="242675" y="2033475"/>
            <a:ext cx="3530100" cy="5625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50"/>
              <a:buFont typeface="Arial"/>
              <a:buNone/>
            </a:pPr>
            <a:r>
              <a:rPr b="1" i="0" lang="en" sz="1200" u="none" cap="none" strike="noStrike">
                <a:solidFill>
                  <a:srgbClr val="3C5FB0"/>
                </a:solidFill>
                <a:latin typeface="Arial"/>
                <a:ea typeface="Arial"/>
                <a:cs typeface="Arial"/>
                <a:sym typeface="Arial"/>
              </a:rPr>
              <a:t>PAGE 1</a:t>
            </a:r>
            <a:r>
              <a:rPr b="0" i="0" lang="en" sz="1200" u="none" cap="none" strike="noStrike">
                <a:solidFill>
                  <a:srgbClr val="3C5FB0"/>
                </a:solidFill>
                <a:latin typeface="Arial"/>
                <a:ea typeface="Arial"/>
                <a:cs typeface="Arial"/>
                <a:sym typeface="Arial"/>
              </a:rPr>
              <a:t> </a:t>
            </a:r>
            <a:endParaRPr b="0" i="0" sz="1200" u="none" cap="none" strike="noStrike">
              <a:solidFill>
                <a:srgbClr val="3C5FB0"/>
              </a:solidFill>
              <a:latin typeface="Arial"/>
              <a:ea typeface="Arial"/>
              <a:cs typeface="Arial"/>
              <a:sym typeface="Arial"/>
            </a:endParaRPr>
          </a:p>
          <a:p>
            <a:pPr indent="-166200" lvl="0" marL="180000" marR="0" rtl="0" algn="l">
              <a:lnSpc>
                <a:spcPct val="100000"/>
              </a:lnSpc>
              <a:spcBef>
                <a:spcPts val="0"/>
              </a:spcBef>
              <a:spcAft>
                <a:spcPts val="0"/>
              </a:spcAft>
              <a:buClr>
                <a:srgbClr val="000000"/>
              </a:buClr>
              <a:buSzPts val="1200"/>
              <a:buFont typeface="Arial"/>
              <a:buChar char="●"/>
            </a:pPr>
            <a:r>
              <a:rPr lang="en" sz="1200"/>
              <a:t>September Highlights</a:t>
            </a:r>
            <a:endParaRPr sz="1200"/>
          </a:p>
          <a:p>
            <a:pPr indent="-166200" lvl="0" marL="180000" marR="0" rtl="0" algn="l">
              <a:lnSpc>
                <a:spcPct val="100000"/>
              </a:lnSpc>
              <a:spcBef>
                <a:spcPts val="0"/>
              </a:spcBef>
              <a:spcAft>
                <a:spcPts val="0"/>
              </a:spcAft>
              <a:buSzPts val="1200"/>
              <a:buChar char="●"/>
            </a:pPr>
            <a:r>
              <a:rPr lang="en" sz="1200"/>
              <a:t>Parent Engagement Sessions</a:t>
            </a:r>
            <a:endParaRPr sz="1200"/>
          </a:p>
          <a:p>
            <a:pPr indent="-166200" lvl="0" marL="180000" marR="0" rtl="0" algn="l">
              <a:lnSpc>
                <a:spcPct val="100000"/>
              </a:lnSpc>
              <a:spcBef>
                <a:spcPts val="0"/>
              </a:spcBef>
              <a:spcAft>
                <a:spcPts val="0"/>
              </a:spcAft>
              <a:buSzPts val="1200"/>
              <a:buChar char="●"/>
            </a:pPr>
            <a:r>
              <a:rPr lang="en" sz="1200"/>
              <a:t>Inclusion Strategy: The Class Profile</a:t>
            </a:r>
            <a:endParaRPr sz="1200"/>
          </a:p>
          <a:p>
            <a:pPr indent="-166200" lvl="0" marL="180000" marR="0" rtl="0" algn="l">
              <a:lnSpc>
                <a:spcPct val="100000"/>
              </a:lnSpc>
              <a:spcBef>
                <a:spcPts val="0"/>
              </a:spcBef>
              <a:spcAft>
                <a:spcPts val="0"/>
              </a:spcAft>
              <a:buSzPts val="1200"/>
              <a:buChar char="●"/>
            </a:pPr>
            <a:r>
              <a:rPr lang="en" sz="1200"/>
              <a:t>FASD Awareness </a:t>
            </a:r>
            <a:r>
              <a:rPr lang="en" sz="1200"/>
              <a:t>Month</a:t>
            </a:r>
            <a:endParaRPr sz="1200"/>
          </a:p>
          <a:p>
            <a:pPr indent="0" lvl="0" marL="457200" marR="0" rtl="0" algn="l">
              <a:lnSpc>
                <a:spcPct val="100000"/>
              </a:lnSpc>
              <a:spcBef>
                <a:spcPts val="0"/>
              </a:spcBef>
              <a:spcAft>
                <a:spcPts val="0"/>
              </a:spcAft>
              <a:buNone/>
            </a:pPr>
            <a:r>
              <a:t/>
            </a:r>
            <a:endParaRPr sz="400"/>
          </a:p>
          <a:p>
            <a:pPr indent="0" lvl="0" marL="0" rtl="0" algn="l">
              <a:spcBef>
                <a:spcPts val="0"/>
              </a:spcBef>
              <a:spcAft>
                <a:spcPts val="0"/>
              </a:spcAft>
              <a:buNone/>
            </a:pPr>
            <a:r>
              <a:rPr b="1" lang="en" sz="1200">
                <a:solidFill>
                  <a:srgbClr val="3C5FB0"/>
                </a:solidFill>
              </a:rPr>
              <a:t>PAGE 2</a:t>
            </a:r>
            <a:endParaRPr sz="1200">
              <a:solidFill>
                <a:schemeClr val="dk1"/>
              </a:solidFill>
            </a:endParaRPr>
          </a:p>
          <a:p>
            <a:pPr indent="-166200" lvl="0" marL="180000" rtl="0" algn="l">
              <a:spcBef>
                <a:spcPts val="0"/>
              </a:spcBef>
              <a:spcAft>
                <a:spcPts val="0"/>
              </a:spcAft>
              <a:buClr>
                <a:schemeClr val="dk1"/>
              </a:buClr>
              <a:buSzPts val="1200"/>
              <a:buChar char="●"/>
            </a:pPr>
            <a:r>
              <a:rPr lang="en" sz="1200">
                <a:solidFill>
                  <a:schemeClr val="dk1"/>
                </a:solidFill>
              </a:rPr>
              <a:t>FASD - Symptoms, Strategies, and Resources</a:t>
            </a:r>
            <a:endParaRPr sz="1200">
              <a:solidFill>
                <a:schemeClr val="dk1"/>
              </a:solidFill>
            </a:endParaRPr>
          </a:p>
          <a:p>
            <a:pPr indent="0" lvl="0" marL="457200" rtl="0" algn="l">
              <a:spcBef>
                <a:spcPts val="0"/>
              </a:spcBef>
              <a:spcAft>
                <a:spcPts val="0"/>
              </a:spcAft>
              <a:buNone/>
            </a:pPr>
            <a:r>
              <a:t/>
            </a:r>
            <a:endParaRPr sz="400">
              <a:solidFill>
                <a:schemeClr val="dk1"/>
              </a:solidFill>
            </a:endParaRPr>
          </a:p>
          <a:p>
            <a:pPr indent="0" lvl="0" marL="0" rtl="0" algn="l">
              <a:spcBef>
                <a:spcPts val="0"/>
              </a:spcBef>
              <a:spcAft>
                <a:spcPts val="0"/>
              </a:spcAft>
              <a:buNone/>
            </a:pPr>
            <a:r>
              <a:rPr b="1" lang="en" sz="1200">
                <a:solidFill>
                  <a:srgbClr val="3C5FB0"/>
                </a:solidFill>
              </a:rPr>
              <a:t>PAGE 3</a:t>
            </a:r>
            <a:endParaRPr sz="1200">
              <a:solidFill>
                <a:schemeClr val="dk1"/>
              </a:solidFill>
            </a:endParaRPr>
          </a:p>
          <a:p>
            <a:pPr indent="-166200" lvl="0" marL="180000" rtl="0" algn="l">
              <a:spcBef>
                <a:spcPts val="0"/>
              </a:spcBef>
              <a:spcAft>
                <a:spcPts val="0"/>
              </a:spcAft>
              <a:buClr>
                <a:schemeClr val="dk1"/>
              </a:buClr>
              <a:buSzPts val="1200"/>
              <a:buChar char="●"/>
            </a:pPr>
            <a:r>
              <a:rPr lang="en" sz="1200">
                <a:solidFill>
                  <a:schemeClr val="dk1"/>
                </a:solidFill>
              </a:rPr>
              <a:t>Occupational/Physiotherapy Services</a:t>
            </a:r>
            <a:endParaRPr sz="1200">
              <a:solidFill>
                <a:schemeClr val="dk1"/>
              </a:solidFill>
            </a:endParaRPr>
          </a:p>
          <a:p>
            <a:pPr indent="0" lvl="0" marL="457200" rtl="0" algn="l">
              <a:spcBef>
                <a:spcPts val="0"/>
              </a:spcBef>
              <a:spcAft>
                <a:spcPts val="0"/>
              </a:spcAft>
              <a:buNone/>
            </a:pPr>
            <a:r>
              <a:t/>
            </a:r>
            <a:endParaRPr sz="400">
              <a:solidFill>
                <a:schemeClr val="dk1"/>
              </a:solidFill>
            </a:endParaRPr>
          </a:p>
          <a:p>
            <a:pPr indent="0" lvl="0" marL="0" marR="0" rtl="0" algn="l">
              <a:lnSpc>
                <a:spcPct val="100000"/>
              </a:lnSpc>
              <a:spcBef>
                <a:spcPts val="0"/>
              </a:spcBef>
              <a:spcAft>
                <a:spcPts val="0"/>
              </a:spcAft>
              <a:buNone/>
            </a:pPr>
            <a:r>
              <a:rPr b="1" i="0" lang="en" sz="1200" u="none" cap="none" strike="noStrike">
                <a:solidFill>
                  <a:srgbClr val="3C5FB0"/>
                </a:solidFill>
                <a:latin typeface="Arial"/>
                <a:ea typeface="Arial"/>
                <a:cs typeface="Arial"/>
                <a:sym typeface="Arial"/>
              </a:rPr>
              <a:t>PAGE </a:t>
            </a:r>
            <a:r>
              <a:rPr b="1" lang="en" sz="1200">
                <a:solidFill>
                  <a:srgbClr val="3C5FB0"/>
                </a:solidFill>
              </a:rPr>
              <a:t>4</a:t>
            </a:r>
            <a:endParaRPr b="0" i="0" sz="1200" u="none" cap="none" strike="noStrike">
              <a:solidFill>
                <a:srgbClr val="000000"/>
              </a:solidFill>
              <a:latin typeface="Arial"/>
              <a:ea typeface="Arial"/>
              <a:cs typeface="Arial"/>
              <a:sym typeface="Arial"/>
            </a:endParaRPr>
          </a:p>
          <a:p>
            <a:pPr indent="-166200" lvl="0" marL="180000" marR="0" rtl="0" algn="l">
              <a:lnSpc>
                <a:spcPct val="100000"/>
              </a:lnSpc>
              <a:spcBef>
                <a:spcPts val="0"/>
              </a:spcBef>
              <a:spcAft>
                <a:spcPts val="0"/>
              </a:spcAft>
              <a:buClr>
                <a:srgbClr val="000000"/>
              </a:buClr>
              <a:buSzPts val="1200"/>
              <a:buFont typeface="Arial"/>
              <a:buChar char="●"/>
            </a:pPr>
            <a:r>
              <a:rPr lang="en" sz="1200"/>
              <a:t>Speech and Language Pathology Services</a:t>
            </a:r>
            <a:endParaRPr sz="1200"/>
          </a:p>
          <a:p>
            <a:pPr indent="0" lvl="0" marL="457200" marR="0" rtl="0" algn="l">
              <a:lnSpc>
                <a:spcPct val="100000"/>
              </a:lnSpc>
              <a:spcBef>
                <a:spcPts val="0"/>
              </a:spcBef>
              <a:spcAft>
                <a:spcPts val="0"/>
              </a:spcAft>
              <a:buNone/>
            </a:pPr>
            <a:r>
              <a:t/>
            </a:r>
            <a:endParaRPr sz="400"/>
          </a:p>
          <a:p>
            <a:pPr indent="0" lvl="0" marL="0" marR="0" rtl="0" algn="l">
              <a:lnSpc>
                <a:spcPct val="100000"/>
              </a:lnSpc>
              <a:spcBef>
                <a:spcPts val="300"/>
              </a:spcBef>
              <a:spcAft>
                <a:spcPts val="0"/>
              </a:spcAft>
              <a:buClr>
                <a:srgbClr val="000000"/>
              </a:buClr>
              <a:buSzPts val="1050"/>
              <a:buFont typeface="Arial"/>
              <a:buNone/>
            </a:pPr>
            <a:r>
              <a:rPr b="1" i="0" lang="en" sz="1200" u="none" cap="none" strike="noStrike">
                <a:solidFill>
                  <a:srgbClr val="3C5FB0"/>
                </a:solidFill>
                <a:latin typeface="Arial"/>
                <a:ea typeface="Arial"/>
                <a:cs typeface="Arial"/>
                <a:sym typeface="Arial"/>
              </a:rPr>
              <a:t>PAGE </a:t>
            </a:r>
            <a:r>
              <a:rPr b="1" lang="en" sz="1200">
                <a:solidFill>
                  <a:srgbClr val="3C5FB0"/>
                </a:solidFill>
              </a:rPr>
              <a:t>5</a:t>
            </a:r>
            <a:endParaRPr b="0" i="0" sz="1200" u="none" cap="none" strike="noStrike">
              <a:solidFill>
                <a:srgbClr val="000000"/>
              </a:solidFill>
              <a:latin typeface="Arial"/>
              <a:ea typeface="Arial"/>
              <a:cs typeface="Arial"/>
              <a:sym typeface="Arial"/>
            </a:endParaRPr>
          </a:p>
          <a:p>
            <a:pPr indent="-166200" lvl="0" marL="18000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Arial"/>
                <a:ea typeface="Arial"/>
                <a:cs typeface="Arial"/>
                <a:sym typeface="Arial"/>
              </a:rPr>
              <a:t>Blind and Low Vision Ser</a:t>
            </a:r>
            <a:r>
              <a:rPr lang="en" sz="1200"/>
              <a:t>vices</a:t>
            </a:r>
            <a:endParaRPr sz="1200"/>
          </a:p>
          <a:p>
            <a:pPr indent="0" lvl="0" marL="457200" marR="0" rtl="0" algn="l">
              <a:lnSpc>
                <a:spcPct val="100000"/>
              </a:lnSpc>
              <a:spcBef>
                <a:spcPts val="0"/>
              </a:spcBef>
              <a:spcAft>
                <a:spcPts val="0"/>
              </a:spcAft>
              <a:buNone/>
            </a:pPr>
            <a:r>
              <a:t/>
            </a:r>
            <a:endParaRPr sz="400"/>
          </a:p>
          <a:p>
            <a:pPr indent="0" lvl="0" marL="0" marR="0" rtl="0" algn="l">
              <a:lnSpc>
                <a:spcPct val="100000"/>
              </a:lnSpc>
              <a:spcBef>
                <a:spcPts val="300"/>
              </a:spcBef>
              <a:spcAft>
                <a:spcPts val="0"/>
              </a:spcAft>
              <a:buClr>
                <a:srgbClr val="000000"/>
              </a:buClr>
              <a:buSzPts val="1050"/>
              <a:buFont typeface="Arial"/>
              <a:buNone/>
            </a:pPr>
            <a:r>
              <a:rPr b="1" i="0" lang="en" sz="1200" u="none" cap="none" strike="noStrike">
                <a:solidFill>
                  <a:srgbClr val="3C5FB0"/>
                </a:solidFill>
                <a:latin typeface="Arial"/>
                <a:ea typeface="Arial"/>
                <a:cs typeface="Arial"/>
                <a:sym typeface="Arial"/>
              </a:rPr>
              <a:t>PAGE </a:t>
            </a:r>
            <a:r>
              <a:rPr b="1" lang="en" sz="1200">
                <a:solidFill>
                  <a:srgbClr val="3C5FB0"/>
                </a:solidFill>
              </a:rPr>
              <a:t>6</a:t>
            </a:r>
            <a:endParaRPr b="0" i="0" sz="1200" u="none" cap="none" strike="noStrike">
              <a:solidFill>
                <a:srgbClr val="000000"/>
              </a:solidFill>
              <a:latin typeface="Arial"/>
              <a:ea typeface="Arial"/>
              <a:cs typeface="Arial"/>
              <a:sym typeface="Arial"/>
            </a:endParaRPr>
          </a:p>
          <a:p>
            <a:pPr indent="-166200" lvl="0" marL="18000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Arial"/>
                <a:ea typeface="Arial"/>
                <a:cs typeface="Arial"/>
                <a:sym typeface="Arial"/>
              </a:rPr>
              <a:t>Deaf and Hard of Hearing Ser</a:t>
            </a:r>
            <a:r>
              <a:rPr lang="en" sz="1200"/>
              <a:t>vices</a:t>
            </a:r>
            <a:endParaRPr sz="1200"/>
          </a:p>
          <a:p>
            <a:pPr indent="0" lvl="0" marL="457200" marR="0" rtl="0" algn="l">
              <a:lnSpc>
                <a:spcPct val="100000"/>
              </a:lnSpc>
              <a:spcBef>
                <a:spcPts val="0"/>
              </a:spcBef>
              <a:spcAft>
                <a:spcPts val="0"/>
              </a:spcAft>
              <a:buNone/>
            </a:pPr>
            <a:r>
              <a:t/>
            </a:r>
            <a:endParaRPr sz="400"/>
          </a:p>
          <a:p>
            <a:pPr indent="0" lvl="0" marL="0" rtl="0" algn="l">
              <a:spcBef>
                <a:spcPts val="300"/>
              </a:spcBef>
              <a:spcAft>
                <a:spcPts val="0"/>
              </a:spcAft>
              <a:buNone/>
            </a:pPr>
            <a:r>
              <a:rPr b="1" lang="en" sz="1200">
                <a:solidFill>
                  <a:srgbClr val="3C5FB0"/>
                </a:solidFill>
              </a:rPr>
              <a:t>PAGE 7</a:t>
            </a:r>
            <a:endParaRPr sz="1200">
              <a:solidFill>
                <a:schemeClr val="dk1"/>
              </a:solidFill>
            </a:endParaRPr>
          </a:p>
          <a:p>
            <a:pPr indent="-166200" lvl="0" marL="180000" rtl="0" algn="l">
              <a:spcBef>
                <a:spcPts val="0"/>
              </a:spcBef>
              <a:spcAft>
                <a:spcPts val="0"/>
              </a:spcAft>
              <a:buClr>
                <a:schemeClr val="dk1"/>
              </a:buClr>
              <a:buSzPts val="1200"/>
              <a:buChar char="●"/>
            </a:pPr>
            <a:r>
              <a:rPr lang="en" sz="1200">
                <a:solidFill>
                  <a:schemeClr val="dk1"/>
                </a:solidFill>
              </a:rPr>
              <a:t>Autism Regional Services</a:t>
            </a:r>
            <a:endParaRPr sz="1200">
              <a:solidFill>
                <a:schemeClr val="dk1"/>
              </a:solidFill>
            </a:endParaRPr>
          </a:p>
          <a:p>
            <a:pPr indent="0" lvl="0" marL="457200" rtl="0" algn="l">
              <a:spcBef>
                <a:spcPts val="0"/>
              </a:spcBef>
              <a:spcAft>
                <a:spcPts val="0"/>
              </a:spcAft>
              <a:buNone/>
            </a:pPr>
            <a:r>
              <a:t/>
            </a:r>
            <a:endParaRPr sz="400">
              <a:solidFill>
                <a:schemeClr val="dk1"/>
              </a:solidFill>
            </a:endParaRPr>
          </a:p>
          <a:p>
            <a:pPr indent="0" lvl="0" marL="0" marR="0" rtl="0" algn="l">
              <a:lnSpc>
                <a:spcPct val="100000"/>
              </a:lnSpc>
              <a:spcBef>
                <a:spcPts val="300"/>
              </a:spcBef>
              <a:spcAft>
                <a:spcPts val="0"/>
              </a:spcAft>
              <a:buClr>
                <a:srgbClr val="000000"/>
              </a:buClr>
              <a:buSzPts val="1050"/>
              <a:buFont typeface="Arial"/>
              <a:buNone/>
            </a:pPr>
            <a:r>
              <a:rPr b="1" i="0" lang="en" sz="1200" u="none" cap="none" strike="noStrike">
                <a:solidFill>
                  <a:srgbClr val="3C5FB0"/>
                </a:solidFill>
                <a:latin typeface="Arial"/>
                <a:ea typeface="Arial"/>
                <a:cs typeface="Arial"/>
                <a:sym typeface="Arial"/>
              </a:rPr>
              <a:t>PAGE </a:t>
            </a:r>
            <a:r>
              <a:rPr b="1" lang="en" sz="1200">
                <a:solidFill>
                  <a:srgbClr val="3C5FB0"/>
                </a:solidFill>
              </a:rPr>
              <a:t>8</a:t>
            </a:r>
            <a:endParaRPr b="0" i="0" sz="1200" u="none" cap="none" strike="noStrike">
              <a:solidFill>
                <a:srgbClr val="000000"/>
              </a:solidFill>
              <a:latin typeface="Arial"/>
              <a:ea typeface="Arial"/>
              <a:cs typeface="Arial"/>
              <a:sym typeface="Arial"/>
            </a:endParaRPr>
          </a:p>
          <a:p>
            <a:pPr indent="-166200" lvl="0" marL="180000" marR="0" rtl="0" algn="l">
              <a:lnSpc>
                <a:spcPct val="100000"/>
              </a:lnSpc>
              <a:spcBef>
                <a:spcPts val="0"/>
              </a:spcBef>
              <a:spcAft>
                <a:spcPts val="0"/>
              </a:spcAft>
              <a:buClr>
                <a:srgbClr val="000000"/>
              </a:buClr>
              <a:buSzPts val="1200"/>
              <a:buFont typeface="Arial"/>
              <a:buChar char="●"/>
            </a:pPr>
            <a:r>
              <a:rPr lang="en" sz="1200"/>
              <a:t>Tip Sheet: Supporting Students with ADHD</a:t>
            </a:r>
            <a:endParaRPr sz="1200"/>
          </a:p>
          <a:p>
            <a:pPr indent="0" lvl="0" marL="457200" marR="0" rtl="0" algn="l">
              <a:lnSpc>
                <a:spcPct val="100000"/>
              </a:lnSpc>
              <a:spcBef>
                <a:spcPts val="0"/>
              </a:spcBef>
              <a:spcAft>
                <a:spcPts val="0"/>
              </a:spcAft>
              <a:buNone/>
            </a:pPr>
            <a:r>
              <a:t/>
            </a:r>
            <a:endParaRPr sz="400"/>
          </a:p>
          <a:p>
            <a:pPr indent="0" lvl="0" marL="0" rtl="0" algn="l">
              <a:spcBef>
                <a:spcPts val="300"/>
              </a:spcBef>
              <a:spcAft>
                <a:spcPts val="0"/>
              </a:spcAft>
              <a:buNone/>
            </a:pPr>
            <a:r>
              <a:rPr b="1" lang="en" sz="1200">
                <a:solidFill>
                  <a:srgbClr val="3C5FB0"/>
                </a:solidFill>
              </a:rPr>
              <a:t>PAGE 9</a:t>
            </a:r>
            <a:endParaRPr b="1" sz="1200">
              <a:solidFill>
                <a:srgbClr val="3C5FB0"/>
              </a:solidFill>
            </a:endParaRPr>
          </a:p>
          <a:p>
            <a:pPr indent="-166200" lvl="0" marL="180000" rtl="0" algn="l">
              <a:spcBef>
                <a:spcPts val="0"/>
              </a:spcBef>
              <a:spcAft>
                <a:spcPts val="0"/>
              </a:spcAft>
              <a:buClr>
                <a:schemeClr val="dk1"/>
              </a:buClr>
              <a:buSzPts val="1200"/>
              <a:buChar char="●"/>
            </a:pPr>
            <a:r>
              <a:rPr lang="en" sz="1200"/>
              <a:t>CAMH: Better Behaviours Service</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p:txBody>
      </p:sp>
      <p:sp>
        <p:nvSpPr>
          <p:cNvPr id="80" name="Google Shape;80;p1"/>
          <p:cNvSpPr txBox="1"/>
          <p:nvPr/>
        </p:nvSpPr>
        <p:spPr>
          <a:xfrm>
            <a:off x="331625" y="1571763"/>
            <a:ext cx="3266700" cy="461700"/>
          </a:xfrm>
          <a:prstGeom prst="rect">
            <a:avLst/>
          </a:prstGeom>
          <a:noFill/>
          <a:ln>
            <a:noFill/>
          </a:ln>
          <a:effectLst>
            <a:outerShdw blurRad="57150" rotWithShape="0" algn="bl" dir="5400000" dist="19050">
              <a:srgbClr val="000000">
                <a:alpha val="50196"/>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 sz="1800" u="none" cap="none" strike="noStrike">
                <a:solidFill>
                  <a:srgbClr val="000000"/>
                </a:solidFill>
                <a:latin typeface="Nunito Black"/>
                <a:ea typeface="Nunito Black"/>
                <a:cs typeface="Nunito Black"/>
                <a:sym typeface="Nunito Black"/>
              </a:rPr>
              <a:t>September HIGHLIGHTS</a:t>
            </a:r>
            <a:endParaRPr b="0" i="0" sz="1800" u="none" cap="none" strike="noStrike">
              <a:solidFill>
                <a:srgbClr val="000000"/>
              </a:solidFill>
              <a:latin typeface="Nunito Black"/>
              <a:ea typeface="Nunito Black"/>
              <a:cs typeface="Nunito Black"/>
              <a:sym typeface="Nunito Black"/>
            </a:endParaRPr>
          </a:p>
        </p:txBody>
      </p:sp>
      <p:pic>
        <p:nvPicPr>
          <p:cNvPr id="81" name="Google Shape;81;p1"/>
          <p:cNvPicPr preferRelativeResize="0"/>
          <p:nvPr/>
        </p:nvPicPr>
        <p:blipFill rotWithShape="1">
          <a:blip r:embed="rId3">
            <a:alphaModFix/>
          </a:blip>
          <a:srcRect b="283010" l="55343" r="-87426" t="-283010"/>
          <a:stretch/>
        </p:blipFill>
        <p:spPr>
          <a:xfrm>
            <a:off x="2967050" y="4276950"/>
            <a:ext cx="1159500" cy="877800"/>
          </a:xfrm>
          <a:prstGeom prst="rect">
            <a:avLst/>
          </a:prstGeom>
          <a:noFill/>
          <a:ln>
            <a:noFill/>
          </a:ln>
        </p:spPr>
      </p:pic>
      <p:pic>
        <p:nvPicPr>
          <p:cNvPr descr="This strategy supports inclusive school teams to collaborate around a diverse classroom that includes learners of all abilities. The Class Profile facilitates conversation and works to wrap supports around a classroom teacher rather than trying to support individual students in a classroom. It is a strategy aimed at getting to know learners so that we can respond to their diversity, and celebrate their strengths,&#10;&#10;For the downloadable strategy template and supporting resources head to: https://fivemooreminutes.com/strategies/&#10;&#10;This video strategy is connected to the Five Moore Minute videos, &quot;Inclusion 2.0&quot; and &quot;The End fo Average,&quot; as well as two Five Moore Minutes' Podcast Episodes!" id="82" name="Google Shape;82;p1" title="Video Strategy: The Class Profile">
            <a:hlinkClick r:id="rId4"/>
          </p:cNvPr>
          <p:cNvPicPr preferRelativeResize="0"/>
          <p:nvPr/>
        </p:nvPicPr>
        <p:blipFill rotWithShape="1">
          <a:blip r:embed="rId5">
            <a:alphaModFix/>
          </a:blip>
          <a:srcRect b="0" l="0" r="0" t="0"/>
          <a:stretch/>
        </p:blipFill>
        <p:spPr>
          <a:xfrm>
            <a:off x="4311675" y="5455675"/>
            <a:ext cx="3048000" cy="1619675"/>
          </a:xfrm>
          <a:prstGeom prst="rect">
            <a:avLst/>
          </a:prstGeom>
          <a:noFill/>
          <a:ln>
            <a:noFill/>
          </a:ln>
        </p:spPr>
      </p:pic>
      <p:sp>
        <p:nvSpPr>
          <p:cNvPr id="83" name="Google Shape;83;p1"/>
          <p:cNvSpPr txBox="1"/>
          <p:nvPr/>
        </p:nvSpPr>
        <p:spPr>
          <a:xfrm>
            <a:off x="141475" y="7330925"/>
            <a:ext cx="7471500" cy="2135700"/>
          </a:xfrm>
          <a:prstGeom prst="rect">
            <a:avLst/>
          </a:prstGeom>
          <a:solidFill>
            <a:srgbClr val="C9E8F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200"/>
              <a:buFont typeface="Arial"/>
              <a:buNone/>
            </a:pPr>
            <a:r>
              <a:t/>
            </a:r>
            <a:endParaRPr b="0" i="0" sz="200" u="none" cap="none" strike="noStrike">
              <a:solidFill>
                <a:srgbClr val="012939"/>
              </a:solidFill>
              <a:latin typeface="Arial"/>
              <a:ea typeface="Arial"/>
              <a:cs typeface="Arial"/>
              <a:sym typeface="Arial"/>
            </a:endParaRPr>
          </a:p>
          <a:p>
            <a:pPr indent="0" lvl="0" marL="2286000" marR="0" rtl="0" algn="l">
              <a:lnSpc>
                <a:spcPct val="100000"/>
              </a:lnSpc>
              <a:spcBef>
                <a:spcPts val="0"/>
              </a:spcBef>
              <a:spcAft>
                <a:spcPts val="0"/>
              </a:spcAft>
              <a:buClr>
                <a:schemeClr val="dk1"/>
              </a:buClr>
              <a:buSzPts val="1100"/>
              <a:buFont typeface="Arial"/>
              <a:buNone/>
            </a:pPr>
            <a:r>
              <a:rPr b="0" i="0" lang="en" sz="1100" u="none" cap="none" strike="noStrike">
                <a:solidFill>
                  <a:srgbClr val="012939"/>
                </a:solidFill>
                <a:latin typeface="Arial"/>
                <a:ea typeface="Arial"/>
                <a:cs typeface="Arial"/>
                <a:sym typeface="Arial"/>
                <a:extLst>
                  <a:ext uri="http://customooxmlschemas.google.com/">
                    <go:slidesCustomData xmlns:go="http://customooxmlschemas.google.com/" textRoundtripDataId="0"/>
                  </a:ext>
                </a:extLst>
              </a:rPr>
              <a:t>The</a:t>
            </a:r>
            <a:r>
              <a:rPr b="0" i="0" lang="en" sz="1100" u="none" cap="none" strike="noStrike">
                <a:solidFill>
                  <a:srgbClr val="012939"/>
                </a:solidFill>
                <a:latin typeface="Arial"/>
                <a:ea typeface="Arial"/>
                <a:cs typeface="Arial"/>
                <a:sym typeface="Arial"/>
              </a:rPr>
              <a:t> Government of Canada</a:t>
            </a:r>
            <a:r>
              <a:rPr b="0" i="0" lang="en" sz="1100" u="none" cap="none" strike="noStrike">
                <a:solidFill>
                  <a:schemeClr val="dk1"/>
                </a:solidFill>
                <a:latin typeface="Arial"/>
                <a:ea typeface="Arial"/>
                <a:cs typeface="Arial"/>
                <a:sym typeface="Arial"/>
              </a:rPr>
              <a:t> </a:t>
            </a:r>
            <a:r>
              <a:rPr b="0" i="0" lang="en" sz="1100" u="none" cap="none" strike="noStrike">
                <a:solidFill>
                  <a:schemeClr val="dk1"/>
                </a:solidFill>
                <a:uFill>
                  <a:noFill/>
                </a:uFill>
                <a:latin typeface="Arial"/>
                <a:ea typeface="Arial"/>
                <a:cs typeface="Arial"/>
                <a:sym typeface="Arial"/>
                <a:hlinkClick r:id="rId6">
                  <a:extLst>
                    <a:ext uri="{A12FA001-AC4F-418D-AE19-62706E023703}">
                      <ahyp:hlinkClr val="tx"/>
                    </a:ext>
                  </a:extLst>
                </a:hlinkClick>
              </a:rPr>
              <a:t>officially recognized September as Fetal Alcohol Spectrum Disorder (FASD) Awareness Month</a:t>
            </a:r>
            <a:r>
              <a:rPr b="0" i="0" lang="en" sz="1100" u="none" cap="none" strike="noStrike">
                <a:solidFill>
                  <a:srgbClr val="012939"/>
                </a:solidFill>
                <a:latin typeface="Arial"/>
                <a:ea typeface="Arial"/>
                <a:cs typeface="Arial"/>
                <a:sym typeface="Arial"/>
              </a:rPr>
              <a:t>. This month is devoted to raising awareness of FASD to improve prevention, diagnosis and support for individuals with FASD. </a:t>
            </a:r>
            <a:r>
              <a:rPr b="0" i="0" lang="en" sz="1200" u="none" cap="none" strike="noStrike">
                <a:solidFill>
                  <a:srgbClr val="012939"/>
                </a:solidFill>
                <a:latin typeface="Arial"/>
                <a:ea typeface="Arial"/>
                <a:cs typeface="Arial"/>
                <a:sym typeface="Arial"/>
              </a:rPr>
              <a:t>Historically, research and discussion about FASD has focused on challenges. While this discussion is necessary, it is also important to recognize people’s unique talents, </a:t>
            </a:r>
            <a:endParaRPr b="0" i="0" sz="1200" u="none" cap="none" strike="noStrike">
              <a:solidFill>
                <a:srgbClr val="012939"/>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 sz="1200" u="none" cap="none" strike="noStrike">
                <a:solidFill>
                  <a:srgbClr val="012939"/>
                </a:solidFill>
                <a:latin typeface="Arial"/>
                <a:ea typeface="Arial"/>
                <a:cs typeface="Arial"/>
                <a:sym typeface="Arial"/>
              </a:rPr>
              <a:t>abilities and interests. When we don’t explore the success of people with FASD and celebrate their contributions, we fail to recognize their immense potential.</a:t>
            </a:r>
            <a:endParaRPr b="0" i="0" sz="1100" u="none" cap="none" strike="noStrike">
              <a:solidFill>
                <a:srgbClr val="012939"/>
              </a:solidFill>
              <a:latin typeface="Arial"/>
              <a:ea typeface="Arial"/>
              <a:cs typeface="Arial"/>
              <a:sym typeface="Arial"/>
            </a:endParaRPr>
          </a:p>
          <a:p>
            <a:pPr indent="0" lvl="0" marL="0" marR="0" rtl="0" algn="l">
              <a:lnSpc>
                <a:spcPct val="100000"/>
              </a:lnSpc>
              <a:spcBef>
                <a:spcPts val="900"/>
              </a:spcBef>
              <a:spcAft>
                <a:spcPts val="0"/>
              </a:spcAft>
              <a:buClr>
                <a:schemeClr val="dk1"/>
              </a:buClr>
              <a:buSzPts val="1100"/>
              <a:buFont typeface="Arial"/>
              <a:buNone/>
            </a:pPr>
            <a:r>
              <a:rPr b="0" i="0" lang="en" sz="1200" u="none" cap="none" strike="noStrike">
                <a:solidFill>
                  <a:srgbClr val="012939"/>
                </a:solidFill>
                <a:latin typeface="Arial"/>
                <a:ea typeface="Arial"/>
                <a:cs typeface="Arial"/>
                <a:sym typeface="Arial"/>
              </a:rPr>
              <a:t>The theme for this year’s FASD awareness month is </a:t>
            </a:r>
            <a:r>
              <a:rPr b="1" i="1" lang="en" sz="1200" u="none" cap="none" strike="noStrike">
                <a:solidFill>
                  <a:srgbClr val="012939"/>
                </a:solidFill>
                <a:latin typeface="Arial"/>
                <a:ea typeface="Arial"/>
                <a:cs typeface="Arial"/>
                <a:sym typeface="Arial"/>
              </a:rPr>
              <a:t>Everyone Plays a Part:It Takes a Community</a:t>
            </a:r>
            <a:r>
              <a:rPr b="0" i="0" lang="en" sz="1200" u="none" cap="none" strike="noStrike">
                <a:solidFill>
                  <a:srgbClr val="012939"/>
                </a:solidFill>
                <a:latin typeface="Arial"/>
                <a:ea typeface="Arial"/>
                <a:cs typeface="Arial"/>
                <a:sym typeface="Arial"/>
              </a:rPr>
              <a:t>.  For more information on how to get involved, please visit: </a:t>
            </a:r>
            <a:r>
              <a:rPr b="0" i="0" lang="en" sz="1200" u="sng" cap="none" strike="noStrike">
                <a:solidFill>
                  <a:schemeClr val="hlink"/>
                </a:solidFill>
                <a:latin typeface="Arial"/>
                <a:ea typeface="Arial"/>
                <a:cs typeface="Arial"/>
                <a:sym typeface="Arial"/>
                <a:hlinkClick r:id="rId7"/>
              </a:rPr>
              <a:t>www.CANFASD.ca</a:t>
            </a:r>
            <a:endParaRPr b="0" i="0" sz="1800" u="none" cap="none" strike="noStrike">
              <a:solidFill>
                <a:schemeClr val="dk2"/>
              </a:solidFill>
              <a:latin typeface="Arial"/>
              <a:ea typeface="Arial"/>
              <a:cs typeface="Arial"/>
              <a:sym typeface="Arial"/>
            </a:endParaRPr>
          </a:p>
        </p:txBody>
      </p:sp>
      <p:pic>
        <p:nvPicPr>
          <p:cNvPr id="84" name="Google Shape;84;p1"/>
          <p:cNvPicPr preferRelativeResize="0"/>
          <p:nvPr/>
        </p:nvPicPr>
        <p:blipFill rotWithShape="1">
          <a:blip r:embed="rId8">
            <a:alphaModFix/>
          </a:blip>
          <a:srcRect b="0" l="0" r="0" t="0"/>
          <a:stretch/>
        </p:blipFill>
        <p:spPr>
          <a:xfrm>
            <a:off x="331625" y="7428450"/>
            <a:ext cx="2078275" cy="1073150"/>
          </a:xfrm>
          <a:prstGeom prst="rect">
            <a:avLst/>
          </a:prstGeom>
          <a:noFill/>
          <a:ln>
            <a:noFill/>
          </a:ln>
        </p:spPr>
      </p:pic>
      <p:sp>
        <p:nvSpPr>
          <p:cNvPr id="85" name="Google Shape;85;p1"/>
          <p:cNvSpPr txBox="1"/>
          <p:nvPr/>
        </p:nvSpPr>
        <p:spPr>
          <a:xfrm>
            <a:off x="4311675" y="1734225"/>
            <a:ext cx="3048000" cy="285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500">
                <a:solidFill>
                  <a:schemeClr val="dk1"/>
                </a:solidFill>
              </a:rPr>
              <a:t>Parent Engagement Sessions – September 2026</a:t>
            </a:r>
            <a:endParaRPr b="1" sz="15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b="1" sz="7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Special Education and Inclusion is pleased to offer a number of sessions</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for parents/guardians/caregivers in September. </a:t>
            </a:r>
            <a:endParaRPr sz="1200">
              <a:solidFill>
                <a:schemeClr val="dk1"/>
              </a:solidFill>
            </a:endParaRPr>
          </a:p>
          <a:p>
            <a:pPr indent="0" lvl="0" marL="0" rtl="0" algn="l">
              <a:lnSpc>
                <a:spcPct val="115000"/>
              </a:lnSpc>
              <a:spcBef>
                <a:spcPts val="0"/>
              </a:spcBef>
              <a:spcAft>
                <a:spcPts val="0"/>
              </a:spcAft>
              <a:buNone/>
            </a:pPr>
            <a:r>
              <a:t/>
            </a:r>
            <a:endParaRPr sz="700">
              <a:solidFill>
                <a:schemeClr val="dk1"/>
              </a:solidFill>
            </a:endParaRPr>
          </a:p>
          <a:p>
            <a:pPr indent="0" lvl="0" marL="0" rtl="0" algn="l">
              <a:lnSpc>
                <a:spcPct val="115000"/>
              </a:lnSpc>
              <a:spcBef>
                <a:spcPts val="0"/>
              </a:spcBef>
              <a:spcAft>
                <a:spcPts val="0"/>
              </a:spcAft>
              <a:buNone/>
            </a:pPr>
            <a:r>
              <a:rPr lang="en" sz="1200">
                <a:solidFill>
                  <a:schemeClr val="dk1"/>
                </a:solidFill>
              </a:rPr>
              <a:t>Please find additional information in</a:t>
            </a:r>
            <a:r>
              <a:rPr lang="en" sz="1200">
                <a:solidFill>
                  <a:schemeClr val="dk1"/>
                </a:solidFill>
                <a:uFill>
                  <a:noFill/>
                </a:uFill>
                <a:hlinkClick r:id="rId9">
                  <a:extLst>
                    <a:ext uri="{A12FA001-AC4F-418D-AE19-62706E023703}">
                      <ahyp:hlinkClr val="tx"/>
                    </a:ext>
                  </a:extLst>
                </a:hlinkClick>
              </a:rPr>
              <a:t> </a:t>
            </a:r>
            <a:r>
              <a:rPr lang="en" sz="1200" u="sng">
                <a:solidFill>
                  <a:schemeClr val="hlink"/>
                </a:solidFill>
                <a:hlinkClick r:id="rId10"/>
              </a:rPr>
              <a:t>this</a:t>
            </a:r>
            <a:r>
              <a:rPr b="1" lang="en" sz="1200" u="sng">
                <a:solidFill>
                  <a:schemeClr val="hlink"/>
                </a:solidFill>
                <a:hlinkClick r:id="rId11"/>
              </a:rPr>
              <a:t> </a:t>
            </a:r>
            <a:r>
              <a:rPr lang="en" sz="1200" u="sng">
                <a:solidFill>
                  <a:schemeClr val="hlink"/>
                </a:solidFill>
                <a:hlinkClick r:id="rId12"/>
              </a:rPr>
              <a:t>flyer</a:t>
            </a:r>
            <a:r>
              <a:rPr lang="en" sz="1200">
                <a:solidFill>
                  <a:schemeClr val="dk1"/>
                </a:solidFill>
              </a:rPr>
              <a:t>. </a:t>
            </a:r>
            <a:endParaRPr sz="1200">
              <a:solidFill>
                <a:schemeClr val="dk1"/>
              </a:solidFill>
            </a:endParaRPr>
          </a:p>
          <a:p>
            <a:pPr indent="0" lvl="0" marL="0" rtl="0" algn="l">
              <a:lnSpc>
                <a:spcPct val="115000"/>
              </a:lnSpc>
              <a:spcBef>
                <a:spcPts val="0"/>
              </a:spcBef>
              <a:spcAft>
                <a:spcPts val="0"/>
              </a:spcAft>
              <a:buNone/>
            </a:pPr>
            <a:r>
              <a:t/>
            </a:r>
            <a:endParaRPr sz="700">
              <a:solidFill>
                <a:schemeClr val="dk1"/>
              </a:solidFill>
            </a:endParaRPr>
          </a:p>
          <a:p>
            <a:pPr indent="0" lvl="0" marL="0" rtl="0" algn="l">
              <a:lnSpc>
                <a:spcPct val="115000"/>
              </a:lnSpc>
              <a:spcBef>
                <a:spcPts val="0"/>
              </a:spcBef>
              <a:spcAft>
                <a:spcPts val="0"/>
              </a:spcAft>
              <a:buNone/>
            </a:pPr>
            <a:r>
              <a:rPr lang="en" sz="1200">
                <a:solidFill>
                  <a:schemeClr val="dk1"/>
                </a:solidFill>
              </a:rPr>
              <a:t>All parent engagement sessions for the 2026-2027 school year can be found</a:t>
            </a:r>
            <a:r>
              <a:rPr lang="en" sz="1200">
                <a:solidFill>
                  <a:schemeClr val="dk1"/>
                </a:solidFill>
                <a:uFill>
                  <a:noFill/>
                </a:uFill>
                <a:hlinkClick r:id="rId13">
                  <a:extLst>
                    <a:ext uri="{A12FA001-AC4F-418D-AE19-62706E023703}">
                      <ahyp:hlinkClr val="tx"/>
                    </a:ext>
                  </a:extLst>
                </a:hlinkClick>
              </a:rPr>
              <a:t> </a:t>
            </a:r>
            <a:r>
              <a:rPr lang="en" sz="1200" u="sng">
                <a:solidFill>
                  <a:schemeClr val="hlink"/>
                </a:solidFill>
                <a:hlinkClick r:id="rId14"/>
              </a:rPr>
              <a:t>here</a:t>
            </a:r>
            <a:r>
              <a:rPr lang="en" sz="1200">
                <a:solidFill>
                  <a:schemeClr val="dk1"/>
                </a:solidFill>
              </a:rPr>
              <a:t>.</a:t>
            </a:r>
            <a:endParaRPr sz="1800">
              <a:solidFill>
                <a:schemeClr val="dk2"/>
              </a:solidFill>
            </a:endParaRPr>
          </a:p>
        </p:txBody>
      </p:sp>
      <p:sp>
        <p:nvSpPr>
          <p:cNvPr id="86" name="Google Shape;86;p1"/>
          <p:cNvSpPr txBox="1"/>
          <p:nvPr/>
        </p:nvSpPr>
        <p:spPr>
          <a:xfrm>
            <a:off x="4280175" y="4844275"/>
            <a:ext cx="3111000" cy="611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500">
                <a:solidFill>
                  <a:schemeClr val="dk1"/>
                </a:solidFill>
              </a:rPr>
              <a:t>Inclusion Strategy:                   The Class Profile</a:t>
            </a:r>
            <a:endParaRPr sz="1700">
              <a:solidFill>
                <a:schemeClr val="dk2"/>
              </a:solidFill>
            </a:endParaRPr>
          </a:p>
        </p:txBody>
      </p:sp>
      <p:sp>
        <p:nvSpPr>
          <p:cNvPr id="87" name="Google Shape;87;p1"/>
          <p:cNvSpPr txBox="1"/>
          <p:nvPr/>
        </p:nvSpPr>
        <p:spPr>
          <a:xfrm>
            <a:off x="4219125" y="1745174"/>
            <a:ext cx="3233100" cy="2832300"/>
          </a:xfrm>
          <a:prstGeom prst="rect">
            <a:avLst/>
          </a:prstGeom>
          <a:noFill/>
          <a:ln cap="flat" cmpd="sng" w="38100">
            <a:solidFill>
              <a:srgbClr val="3DB76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1800"/>
              </a:spcBef>
              <a:spcAft>
                <a:spcPts val="0"/>
              </a:spcAft>
              <a:buClr>
                <a:srgbClr val="000000"/>
              </a:buClr>
              <a:buSzPts val="1600"/>
              <a:buFont typeface="Arial"/>
              <a:buNone/>
            </a:pPr>
            <a:r>
              <a:t/>
            </a:r>
            <a:endParaRPr sz="700">
              <a:solidFill>
                <a:srgbClr val="9900FF"/>
              </a:solidFill>
              <a:highlight>
                <a:srgbClr val="FFFFFF"/>
              </a:highlight>
            </a:endParaRPr>
          </a:p>
          <a:p>
            <a:pPr indent="0" lvl="0" marL="0" marR="0" rtl="0" algn="l">
              <a:lnSpc>
                <a:spcPct val="100000"/>
              </a:lnSpc>
              <a:spcBef>
                <a:spcPts val="1800"/>
              </a:spcBef>
              <a:spcAft>
                <a:spcPts val="0"/>
              </a:spcAft>
              <a:buClr>
                <a:srgbClr val="000000"/>
              </a:buClr>
              <a:buSzPts val="1600"/>
              <a:buFont typeface="Arial"/>
              <a:buNone/>
            </a:pPr>
            <a:r>
              <a:t/>
            </a:r>
            <a:endParaRPr sz="700">
              <a:solidFill>
                <a:srgbClr val="9900FF"/>
              </a:solidFill>
              <a:highlight>
                <a:srgbClr val="FFFFFF"/>
              </a:highlight>
            </a:endParaRPr>
          </a:p>
          <a:p>
            <a:pPr indent="0" lvl="0" marL="0" marR="0" rtl="0" algn="l">
              <a:lnSpc>
                <a:spcPct val="100000"/>
              </a:lnSpc>
              <a:spcBef>
                <a:spcPts val="1800"/>
              </a:spcBef>
              <a:spcAft>
                <a:spcPts val="0"/>
              </a:spcAft>
              <a:buClr>
                <a:srgbClr val="000000"/>
              </a:buClr>
              <a:buSzPts val="1600"/>
              <a:buFont typeface="Arial"/>
              <a:buNone/>
            </a:pPr>
            <a:r>
              <a:t/>
            </a:r>
            <a:endParaRPr sz="700">
              <a:solidFill>
                <a:srgbClr val="9900FF"/>
              </a:solidFill>
              <a:highlight>
                <a:srgbClr val="FFFFFF"/>
              </a:highlight>
            </a:endParaRPr>
          </a:p>
          <a:p>
            <a:pPr indent="0" lvl="0" marL="0" marR="0" rtl="0" algn="l">
              <a:lnSpc>
                <a:spcPct val="100000"/>
              </a:lnSpc>
              <a:spcBef>
                <a:spcPts val="1800"/>
              </a:spcBef>
              <a:spcAft>
                <a:spcPts val="0"/>
              </a:spcAft>
              <a:buClr>
                <a:srgbClr val="000000"/>
              </a:buClr>
              <a:buSzPts val="1600"/>
              <a:buFont typeface="Arial"/>
              <a:buNone/>
            </a:pPr>
            <a:r>
              <a:t/>
            </a:r>
            <a:endParaRPr sz="700">
              <a:solidFill>
                <a:srgbClr val="9900FF"/>
              </a:solidFill>
              <a:highlight>
                <a:srgbClr val="FFFFFF"/>
              </a:highlight>
            </a:endParaRPr>
          </a:p>
          <a:p>
            <a:pPr indent="0" lvl="0" marL="0" marR="0" rtl="0" algn="l">
              <a:lnSpc>
                <a:spcPct val="100000"/>
              </a:lnSpc>
              <a:spcBef>
                <a:spcPts val="1800"/>
              </a:spcBef>
              <a:spcAft>
                <a:spcPts val="0"/>
              </a:spcAft>
              <a:buClr>
                <a:srgbClr val="000000"/>
              </a:buClr>
              <a:buSzPts val="1600"/>
              <a:buFont typeface="Arial"/>
              <a:buNone/>
            </a:pPr>
            <a:r>
              <a:t/>
            </a:r>
            <a:endParaRPr sz="700">
              <a:solidFill>
                <a:srgbClr val="9900FF"/>
              </a:solidFill>
              <a:highlight>
                <a:srgbClr val="FFFFFF"/>
              </a:highlight>
            </a:endParaRPr>
          </a:p>
          <a:p>
            <a:pPr indent="0" lvl="0" marL="0" marR="0" rtl="0" algn="l">
              <a:lnSpc>
                <a:spcPct val="100000"/>
              </a:lnSpc>
              <a:spcBef>
                <a:spcPts val="1800"/>
              </a:spcBef>
              <a:spcAft>
                <a:spcPts val="0"/>
              </a:spcAft>
              <a:buClr>
                <a:srgbClr val="000000"/>
              </a:buClr>
              <a:buSzPts val="1600"/>
              <a:buFont typeface="Arial"/>
              <a:buNone/>
            </a:pPr>
            <a:r>
              <a:t/>
            </a:r>
            <a:endParaRPr sz="700">
              <a:solidFill>
                <a:srgbClr val="9900FF"/>
              </a:solidFill>
              <a:highlight>
                <a:srgbClr val="FFFFFF"/>
              </a:highlight>
            </a:endParaRPr>
          </a:p>
          <a:p>
            <a:pPr indent="0" lvl="0" marL="0" marR="0" rtl="0" algn="l">
              <a:lnSpc>
                <a:spcPct val="100000"/>
              </a:lnSpc>
              <a:spcBef>
                <a:spcPts val="1800"/>
              </a:spcBef>
              <a:spcAft>
                <a:spcPts val="0"/>
              </a:spcAft>
              <a:buClr>
                <a:srgbClr val="000000"/>
              </a:buClr>
              <a:buSzPts val="1600"/>
              <a:buFont typeface="Arial"/>
              <a:buNone/>
            </a:pPr>
            <a:r>
              <a:t/>
            </a:r>
            <a:endParaRPr sz="700">
              <a:solidFill>
                <a:srgbClr val="9900FF"/>
              </a:solidFill>
              <a:highlight>
                <a:srgbClr val="FFFFFF"/>
              </a:highlight>
            </a:endParaRPr>
          </a:p>
          <a:p>
            <a:pPr indent="0" lvl="0" marL="0" marR="0" rtl="0" algn="l">
              <a:lnSpc>
                <a:spcPct val="100000"/>
              </a:lnSpc>
              <a:spcBef>
                <a:spcPts val="1800"/>
              </a:spcBef>
              <a:spcAft>
                <a:spcPts val="0"/>
              </a:spcAft>
              <a:buClr>
                <a:srgbClr val="000000"/>
              </a:buClr>
              <a:buSzPts val="1600"/>
              <a:buFont typeface="Arial"/>
              <a:buNone/>
            </a:pPr>
            <a:r>
              <a:t/>
            </a:r>
            <a:endParaRPr sz="700">
              <a:solidFill>
                <a:srgbClr val="9900FF"/>
              </a:solidFill>
              <a:highlight>
                <a:srgbClr val="FFFFFF"/>
              </a:highlight>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highlight>
                <a:srgbClr val="FFFFFF"/>
              </a:highlight>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1000"/>
                                        <p:tgtEl>
                                          <p:spTgt spid="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3f8475cedd7_0_84"/>
          <p:cNvSpPr txBox="1"/>
          <p:nvPr>
            <p:ph type="title"/>
          </p:nvPr>
        </p:nvSpPr>
        <p:spPr>
          <a:xfrm>
            <a:off x="331625" y="0"/>
            <a:ext cx="5802600" cy="638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Clr>
                <a:schemeClr val="dk1"/>
              </a:buClr>
              <a:buSzPts val="2000"/>
              <a:buFont typeface="Arial"/>
              <a:buNone/>
            </a:pPr>
            <a:r>
              <a:rPr lang="en"/>
              <a:t> Resources</a:t>
            </a:r>
            <a:endParaRPr/>
          </a:p>
        </p:txBody>
      </p:sp>
      <p:sp>
        <p:nvSpPr>
          <p:cNvPr id="93" name="Google Shape;93;g3f8475cedd7_0_84"/>
          <p:cNvSpPr txBox="1"/>
          <p:nvPr>
            <p:ph idx="12" type="sldNum"/>
          </p:nvPr>
        </p:nvSpPr>
        <p:spPr>
          <a:xfrm>
            <a:off x="4476625" y="9615500"/>
            <a:ext cx="1280700" cy="44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Clr>
                <a:srgbClr val="000000"/>
              </a:buClr>
              <a:buSzPts val="1200"/>
              <a:buFont typeface="Arial"/>
              <a:buNone/>
            </a:pPr>
            <a:r>
              <a:rPr lang="en"/>
              <a:t>Page </a:t>
            </a:r>
            <a:fld id="{00000000-1234-1234-1234-123412341234}" type="slidenum">
              <a:rPr lang="en"/>
              <a:t>‹#›</a:t>
            </a:fld>
            <a:endParaRPr/>
          </a:p>
        </p:txBody>
      </p:sp>
      <p:sp>
        <p:nvSpPr>
          <p:cNvPr id="94" name="Google Shape;94;g3f8475cedd7_0_84"/>
          <p:cNvSpPr txBox="1"/>
          <p:nvPr>
            <p:ph idx="2" type="body"/>
          </p:nvPr>
        </p:nvSpPr>
        <p:spPr>
          <a:xfrm>
            <a:off x="1947325" y="9615650"/>
            <a:ext cx="2444700" cy="442800"/>
          </a:xfrm>
          <a:prstGeom prst="rect">
            <a:avLst/>
          </a:prstGeom>
        </p:spPr>
        <p:txBody>
          <a:bodyPr anchorCtr="0" anchor="ctr" bIns="91425" lIns="91425" spcFirstLastPara="1" rIns="91425" wrap="square" tIns="91425">
            <a:normAutofit fontScale="85000"/>
          </a:bodyPr>
          <a:lstStyle/>
          <a:p>
            <a:pPr indent="0" lvl="0" marL="0" rtl="0" algn="ctr">
              <a:spcBef>
                <a:spcPts val="0"/>
              </a:spcBef>
              <a:spcAft>
                <a:spcPts val="0"/>
              </a:spcAft>
              <a:buClr>
                <a:schemeClr val="dk1"/>
              </a:buClr>
              <a:buSzPct val="100000"/>
              <a:buFont typeface="Arial"/>
              <a:buNone/>
            </a:pPr>
            <a:r>
              <a:rPr lang="en"/>
              <a:t>September 2026 | VOL 5 | ISSUE 1</a:t>
            </a:r>
            <a:endParaRPr/>
          </a:p>
        </p:txBody>
      </p:sp>
      <p:sp>
        <p:nvSpPr>
          <p:cNvPr id="95" name="Google Shape;95;g3f8475cedd7_0_84"/>
          <p:cNvSpPr txBox="1"/>
          <p:nvPr/>
        </p:nvSpPr>
        <p:spPr>
          <a:xfrm>
            <a:off x="323850" y="865025"/>
            <a:ext cx="7124700" cy="7921800"/>
          </a:xfrm>
          <a:prstGeom prst="rect">
            <a:avLst/>
          </a:prstGeom>
          <a:noFill/>
          <a:ln cap="flat" cmpd="sng" w="38100">
            <a:solidFill>
              <a:srgbClr val="3DB76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1800"/>
              </a:spcBef>
              <a:spcAft>
                <a:spcPts val="0"/>
              </a:spcAft>
              <a:buClr>
                <a:srgbClr val="000000"/>
              </a:buClr>
              <a:buSzPts val="1600"/>
              <a:buFont typeface="Arial"/>
              <a:buNone/>
            </a:pPr>
            <a:r>
              <a:t/>
            </a:r>
            <a:endParaRPr b="0" i="0" sz="700" u="none" cap="none" strike="noStrike">
              <a:solidFill>
                <a:srgbClr val="9900FF"/>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rPr>
              <a:t>Fetal Alcohol Spectrum Disorder (FASD)</a:t>
            </a:r>
            <a:endParaRPr b="1" i="0" sz="1600" u="none" cap="none" strike="noStrike">
              <a:solidFill>
                <a:schemeClr val="dk1"/>
              </a:solidFil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highlight>
                <a:srgbClr val="FFFFFF"/>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 sz="1200" u="none" cap="none" strike="noStrike">
                <a:solidFill>
                  <a:schemeClr val="dk1"/>
                </a:solidFill>
                <a:highlight>
                  <a:srgbClr val="FFFFFF"/>
                </a:highlight>
                <a:latin typeface="Arial"/>
                <a:ea typeface="Arial"/>
                <a:cs typeface="Arial"/>
                <a:sym typeface="Arial"/>
              </a:rPr>
              <a:t>FASD is a complex disorder that manifests with varied symptomology for each affected individual.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i="0" lang="en" sz="1200" u="none" cap="none" strike="noStrike">
                <a:solidFill>
                  <a:schemeClr val="dk1"/>
                </a:solidFill>
              </a:rPr>
              <a:t>The </a:t>
            </a:r>
            <a:r>
              <a:rPr b="1" i="0" lang="en" sz="1200" u="none" cap="none" strike="noStrike">
                <a:solidFill>
                  <a:schemeClr val="dk1"/>
                </a:solidFill>
              </a:rPr>
              <a:t>symptoms</a:t>
            </a:r>
            <a:r>
              <a:rPr i="0" lang="en" sz="1200" u="none" cap="none" strike="noStrike">
                <a:solidFill>
                  <a:schemeClr val="dk1"/>
                </a:solidFill>
              </a:rPr>
              <a:t> of the disorder are a result of brain dysfunction due to prenatal alcohol exposure. Symptoms may include, but are not limited to:</a:t>
            </a:r>
            <a:endParaRPr i="0" sz="1200" u="none" cap="none" strike="noStrike">
              <a:solidFill>
                <a:schemeClr val="dk1"/>
              </a:solidFill>
            </a:endParaRPr>
          </a:p>
          <a:p>
            <a:pPr indent="0" lvl="0" marL="0" marR="0" rtl="0" algn="l">
              <a:lnSpc>
                <a:spcPct val="100000"/>
              </a:lnSpc>
              <a:spcBef>
                <a:spcPts val="0"/>
              </a:spcBef>
              <a:spcAft>
                <a:spcPts val="0"/>
              </a:spcAft>
              <a:buClr>
                <a:srgbClr val="000000"/>
              </a:buClr>
              <a:buSzPts val="1100"/>
              <a:buFont typeface="Arial"/>
              <a:buNone/>
            </a:pPr>
            <a:r>
              <a:t/>
            </a:r>
            <a:endParaRPr sz="700">
              <a:solidFill>
                <a:schemeClr val="dk1"/>
              </a:solidFill>
            </a:endParaRPr>
          </a:p>
          <a:p>
            <a:pPr indent="-304800" lvl="0" marL="457200" marR="0" rtl="0" algn="l">
              <a:lnSpc>
                <a:spcPct val="115000"/>
              </a:lnSpc>
              <a:spcBef>
                <a:spcPts val="0"/>
              </a:spcBef>
              <a:spcAft>
                <a:spcPts val="0"/>
              </a:spcAft>
              <a:buClr>
                <a:schemeClr val="dk1"/>
              </a:buClr>
              <a:buSzPts val="1200"/>
              <a:buFont typeface="Arial"/>
              <a:buChar char="●"/>
            </a:pPr>
            <a:r>
              <a:rPr b="0" i="0" lang="en" sz="1200" u="none" cap="none" strike="noStrike">
                <a:solidFill>
                  <a:schemeClr val="dk1"/>
                </a:solidFill>
                <a:highlight>
                  <a:srgbClr val="FFFFFF"/>
                </a:highlight>
                <a:latin typeface="Arial"/>
                <a:ea typeface="Arial"/>
                <a:cs typeface="Arial"/>
                <a:sym typeface="Arial"/>
              </a:rPr>
              <a:t>Difficulties with executive function (e.g. attentiveness, focus, organization, planning, etc.)</a:t>
            </a:r>
            <a:endParaRPr b="0" i="0" sz="1200" u="none" cap="none" strike="noStrike">
              <a:solidFill>
                <a:schemeClr val="dk1"/>
              </a:solidFill>
              <a:highlight>
                <a:srgbClr val="FFFFFF"/>
              </a:highlight>
              <a:latin typeface="Arial"/>
              <a:ea typeface="Arial"/>
              <a:cs typeface="Arial"/>
              <a:sym typeface="Arial"/>
            </a:endParaRPr>
          </a:p>
          <a:p>
            <a:pPr indent="-304800" lvl="0" marL="457200" marR="0" rtl="0" algn="l">
              <a:lnSpc>
                <a:spcPct val="115000"/>
              </a:lnSpc>
              <a:spcBef>
                <a:spcPts val="0"/>
              </a:spcBef>
              <a:spcAft>
                <a:spcPts val="0"/>
              </a:spcAft>
              <a:buClr>
                <a:schemeClr val="dk1"/>
              </a:buClr>
              <a:buSzPts val="1200"/>
              <a:buFont typeface="Arial"/>
              <a:buChar char="●"/>
            </a:pPr>
            <a:r>
              <a:rPr b="0" i="0" lang="en" sz="1200" u="none" cap="none" strike="noStrike">
                <a:solidFill>
                  <a:schemeClr val="dk1"/>
                </a:solidFill>
                <a:highlight>
                  <a:srgbClr val="FFFFFF"/>
                </a:highlight>
                <a:latin typeface="Arial"/>
                <a:ea typeface="Arial"/>
                <a:cs typeface="Arial"/>
                <a:sym typeface="Arial"/>
              </a:rPr>
              <a:t>Sensory processing challenges which may present as:</a:t>
            </a:r>
            <a:endParaRPr b="0" i="0" sz="1200" u="none" cap="none" strike="noStrike">
              <a:solidFill>
                <a:schemeClr val="dk1"/>
              </a:solidFill>
              <a:highlight>
                <a:srgbClr val="FFFFFF"/>
              </a:highlight>
              <a:latin typeface="Arial"/>
              <a:ea typeface="Arial"/>
              <a:cs typeface="Arial"/>
              <a:sym typeface="Arial"/>
            </a:endParaRPr>
          </a:p>
          <a:p>
            <a:pPr indent="-304800" lvl="1" marL="914400" marR="0" rtl="0" algn="l">
              <a:lnSpc>
                <a:spcPct val="115000"/>
              </a:lnSpc>
              <a:spcBef>
                <a:spcPts val="0"/>
              </a:spcBef>
              <a:spcAft>
                <a:spcPts val="0"/>
              </a:spcAft>
              <a:buClr>
                <a:schemeClr val="dk1"/>
              </a:buClr>
              <a:buSzPts val="1200"/>
              <a:buFont typeface="Arial"/>
              <a:buChar char="○"/>
            </a:pPr>
            <a:r>
              <a:rPr b="0" i="1" lang="en" sz="1200" u="none" cap="none" strike="noStrike">
                <a:solidFill>
                  <a:schemeClr val="dk1"/>
                </a:solidFill>
                <a:highlight>
                  <a:srgbClr val="FFFFFF"/>
                </a:highlight>
                <a:latin typeface="Arial"/>
                <a:ea typeface="Arial"/>
                <a:cs typeface="Arial"/>
                <a:sym typeface="Arial"/>
              </a:rPr>
              <a:t>Auditory hyper/hypo sensitivities</a:t>
            </a:r>
            <a:r>
              <a:rPr i="1" lang="en" sz="1200">
                <a:solidFill>
                  <a:schemeClr val="dk1"/>
                </a:solidFill>
                <a:highlight>
                  <a:srgbClr val="FFFFFF"/>
                </a:highlight>
              </a:rPr>
              <a:t>; </a:t>
            </a:r>
            <a:r>
              <a:rPr b="0" i="1" lang="en" sz="1200" u="none" cap="none" strike="noStrike">
                <a:solidFill>
                  <a:schemeClr val="dk1"/>
                </a:solidFill>
                <a:highlight>
                  <a:srgbClr val="FFFFFF"/>
                </a:highlight>
                <a:latin typeface="Arial"/>
                <a:ea typeface="Arial"/>
                <a:cs typeface="Arial"/>
                <a:sym typeface="Arial"/>
              </a:rPr>
              <a:t>Challenges with navigating visually stimulating environments</a:t>
            </a:r>
            <a:r>
              <a:rPr i="1" lang="en" sz="1200">
                <a:solidFill>
                  <a:schemeClr val="dk1"/>
                </a:solidFill>
                <a:highlight>
                  <a:srgbClr val="FFFFFF"/>
                </a:highlight>
              </a:rPr>
              <a:t>; </a:t>
            </a:r>
            <a:r>
              <a:rPr b="0" i="1" lang="en" sz="1200" u="none" cap="none" strike="noStrike">
                <a:solidFill>
                  <a:schemeClr val="dk1"/>
                </a:solidFill>
                <a:highlight>
                  <a:srgbClr val="FFFFFF"/>
                </a:highlight>
                <a:latin typeface="Arial"/>
                <a:ea typeface="Arial"/>
                <a:cs typeface="Arial"/>
                <a:sym typeface="Arial"/>
              </a:rPr>
              <a:t>Challenges with recognizing body cues and bodily functions (resultant difficulties with adaptive function such as eating, dressing, knowing when to use the bathroom, recognizing fatigue, stress, pain, etc.)</a:t>
            </a:r>
            <a:r>
              <a:rPr i="1" lang="en" sz="1200">
                <a:solidFill>
                  <a:schemeClr val="dk1"/>
                </a:solidFill>
                <a:highlight>
                  <a:srgbClr val="FFFFFF"/>
                </a:highlight>
              </a:rPr>
              <a:t>; </a:t>
            </a:r>
            <a:r>
              <a:rPr b="0" i="1" lang="en" sz="1200" u="none" cap="none" strike="noStrike">
                <a:solidFill>
                  <a:schemeClr val="dk1"/>
                </a:solidFill>
                <a:highlight>
                  <a:srgbClr val="FFFFFF"/>
                </a:highlight>
                <a:latin typeface="Arial"/>
                <a:ea typeface="Arial"/>
                <a:cs typeface="Arial"/>
                <a:sym typeface="Arial"/>
              </a:rPr>
              <a:t>Food aversions and/or an inability to detect hunger cues</a:t>
            </a:r>
            <a:r>
              <a:rPr i="1" lang="en" sz="1200">
                <a:solidFill>
                  <a:schemeClr val="dk1"/>
                </a:solidFill>
                <a:highlight>
                  <a:srgbClr val="FFFFFF"/>
                </a:highlight>
              </a:rPr>
              <a:t>; </a:t>
            </a:r>
            <a:r>
              <a:rPr b="0" i="1" lang="en" sz="1200" u="none" cap="none" strike="noStrike">
                <a:solidFill>
                  <a:schemeClr val="dk1"/>
                </a:solidFill>
                <a:highlight>
                  <a:srgbClr val="FFFFFF"/>
                </a:highlight>
                <a:latin typeface="Arial"/>
                <a:ea typeface="Arial"/>
                <a:cs typeface="Arial"/>
                <a:sym typeface="Arial"/>
              </a:rPr>
              <a:t>Tactile defensiveness or an inability to discriminate touch</a:t>
            </a:r>
            <a:r>
              <a:rPr i="1" lang="en" sz="1200">
                <a:solidFill>
                  <a:schemeClr val="dk1"/>
                </a:solidFill>
                <a:highlight>
                  <a:srgbClr val="FFFFFF"/>
                </a:highlight>
              </a:rPr>
              <a:t>; </a:t>
            </a:r>
            <a:r>
              <a:rPr b="0" i="1" lang="en" sz="1200" u="none" cap="none" strike="noStrike">
                <a:solidFill>
                  <a:schemeClr val="dk1"/>
                </a:solidFill>
                <a:highlight>
                  <a:srgbClr val="FFFFFF"/>
                </a:highlight>
                <a:latin typeface="Arial"/>
                <a:ea typeface="Arial"/>
                <a:cs typeface="Arial"/>
                <a:sym typeface="Arial"/>
              </a:rPr>
              <a:t>Difficulty with grading movements and/or knowing where your body is in space</a:t>
            </a:r>
            <a:r>
              <a:rPr i="1" lang="en" sz="1200">
                <a:solidFill>
                  <a:schemeClr val="dk1"/>
                </a:solidFill>
                <a:highlight>
                  <a:srgbClr val="FFFFFF"/>
                </a:highlight>
              </a:rPr>
              <a:t>; </a:t>
            </a:r>
            <a:r>
              <a:rPr b="0" i="1" lang="en" sz="1200" u="none" cap="none" strike="noStrike">
                <a:solidFill>
                  <a:schemeClr val="dk1"/>
                </a:solidFill>
                <a:highlight>
                  <a:srgbClr val="FFFFFF"/>
                </a:highlight>
                <a:latin typeface="Arial"/>
                <a:ea typeface="Arial"/>
                <a:cs typeface="Arial"/>
                <a:sym typeface="Arial"/>
              </a:rPr>
              <a:t>Balance/coordination challenges</a:t>
            </a:r>
            <a:r>
              <a:rPr i="1" lang="en" sz="1200">
                <a:solidFill>
                  <a:schemeClr val="dk1"/>
                </a:solidFill>
                <a:highlight>
                  <a:srgbClr val="FFFFFF"/>
                </a:highlight>
              </a:rPr>
              <a:t>; </a:t>
            </a:r>
            <a:r>
              <a:rPr b="0" i="1" lang="en" sz="1200" u="none" cap="none" strike="noStrike">
                <a:solidFill>
                  <a:schemeClr val="dk1"/>
                </a:solidFill>
                <a:highlight>
                  <a:srgbClr val="FFFFFF"/>
                </a:highlight>
                <a:latin typeface="Arial"/>
                <a:ea typeface="Arial"/>
                <a:cs typeface="Arial"/>
                <a:sym typeface="Arial"/>
              </a:rPr>
              <a:t>Difficulty recognizing social cues</a:t>
            </a:r>
            <a:r>
              <a:rPr i="1" lang="en" sz="1200">
                <a:solidFill>
                  <a:schemeClr val="dk1"/>
                </a:solidFill>
                <a:highlight>
                  <a:srgbClr val="FFFFFF"/>
                </a:highlight>
              </a:rPr>
              <a:t>; </a:t>
            </a:r>
            <a:r>
              <a:rPr b="0" i="1" lang="en" sz="1200" u="none" cap="none" strike="noStrike">
                <a:solidFill>
                  <a:schemeClr val="dk1"/>
                </a:solidFill>
                <a:highlight>
                  <a:srgbClr val="FFFFFF"/>
                </a:highlight>
                <a:latin typeface="Arial"/>
                <a:ea typeface="Arial"/>
                <a:cs typeface="Arial"/>
                <a:sym typeface="Arial"/>
              </a:rPr>
              <a:t>Difficulties with transitions</a:t>
            </a:r>
            <a:endParaRPr b="0" i="1" sz="1200" u="none" cap="none" strike="noStrike">
              <a:solidFill>
                <a:schemeClr val="dk1"/>
              </a:solidFill>
              <a:highlight>
                <a:srgbClr val="FFFFFF"/>
              </a:highlight>
              <a:latin typeface="Arial"/>
              <a:ea typeface="Arial"/>
              <a:cs typeface="Arial"/>
              <a:sym typeface="Arial"/>
            </a:endParaRPr>
          </a:p>
          <a:p>
            <a:pPr indent="-304800" lvl="0" marL="457200" marR="0" rtl="0" algn="l">
              <a:lnSpc>
                <a:spcPct val="115000"/>
              </a:lnSpc>
              <a:spcBef>
                <a:spcPts val="0"/>
              </a:spcBef>
              <a:spcAft>
                <a:spcPts val="0"/>
              </a:spcAft>
              <a:buClr>
                <a:schemeClr val="dk1"/>
              </a:buClr>
              <a:buSzPts val="1200"/>
              <a:buFont typeface="Arial"/>
              <a:buChar char="●"/>
            </a:pPr>
            <a:r>
              <a:rPr b="0" i="0" lang="en" sz="1200" u="none" cap="none" strike="noStrike">
                <a:solidFill>
                  <a:schemeClr val="dk1"/>
                </a:solidFill>
                <a:highlight>
                  <a:srgbClr val="FFFFFF"/>
                </a:highlight>
                <a:latin typeface="Arial"/>
                <a:ea typeface="Arial"/>
                <a:cs typeface="Arial"/>
                <a:sym typeface="Arial"/>
              </a:rPr>
              <a:t>Intellectual and/or cognitive delays</a:t>
            </a:r>
            <a:endParaRPr b="0" i="0" sz="1200" u="none" cap="none" strike="noStrike">
              <a:solidFill>
                <a:schemeClr val="dk1"/>
              </a:solidFill>
              <a:highlight>
                <a:srgbClr val="FFFFFF"/>
              </a:highlight>
              <a:latin typeface="Arial"/>
              <a:ea typeface="Arial"/>
              <a:cs typeface="Arial"/>
              <a:sym typeface="Arial"/>
            </a:endParaRPr>
          </a:p>
          <a:p>
            <a:pPr indent="-304800" lvl="0" marL="457200" marR="0" rtl="0" algn="l">
              <a:lnSpc>
                <a:spcPct val="115000"/>
              </a:lnSpc>
              <a:spcBef>
                <a:spcPts val="0"/>
              </a:spcBef>
              <a:spcAft>
                <a:spcPts val="0"/>
              </a:spcAft>
              <a:buClr>
                <a:schemeClr val="dk1"/>
              </a:buClr>
              <a:buSzPts val="1200"/>
              <a:buFont typeface="Arial"/>
              <a:buChar char="●"/>
            </a:pPr>
            <a:r>
              <a:rPr b="0" i="0" lang="en" sz="1200" u="none" cap="none" strike="noStrike">
                <a:solidFill>
                  <a:schemeClr val="dk1"/>
                </a:solidFill>
                <a:highlight>
                  <a:srgbClr val="FFFFFF"/>
                </a:highlight>
                <a:latin typeface="Arial"/>
                <a:ea typeface="Arial"/>
                <a:cs typeface="Arial"/>
                <a:sym typeface="Arial"/>
              </a:rPr>
              <a:t>Delays with fine and/or gross motor development</a:t>
            </a:r>
            <a:endParaRPr b="0" i="0" sz="1200" u="none" cap="none" strike="noStrike">
              <a:solidFill>
                <a:schemeClr val="dk1"/>
              </a:solidFill>
              <a:highlight>
                <a:srgbClr val="FFFFFF"/>
              </a:highlight>
              <a:latin typeface="Arial"/>
              <a:ea typeface="Arial"/>
              <a:cs typeface="Arial"/>
              <a:sym typeface="Arial"/>
            </a:endParaRPr>
          </a:p>
          <a:p>
            <a:pPr indent="-304800" lvl="0" marL="457200" marR="0" rtl="0" algn="l">
              <a:lnSpc>
                <a:spcPct val="115000"/>
              </a:lnSpc>
              <a:spcBef>
                <a:spcPts val="0"/>
              </a:spcBef>
              <a:spcAft>
                <a:spcPts val="0"/>
              </a:spcAft>
              <a:buClr>
                <a:schemeClr val="dk1"/>
              </a:buClr>
              <a:buSzPts val="1200"/>
              <a:buFont typeface="Arial"/>
              <a:buChar char="●"/>
            </a:pPr>
            <a:r>
              <a:rPr b="0" i="0" lang="en" sz="1200" u="none" cap="none" strike="noStrike">
                <a:solidFill>
                  <a:schemeClr val="dk1"/>
                </a:solidFill>
                <a:highlight>
                  <a:srgbClr val="FFFFFF"/>
                </a:highlight>
                <a:latin typeface="Arial"/>
                <a:ea typeface="Arial"/>
                <a:cs typeface="Arial"/>
                <a:sym typeface="Arial"/>
              </a:rPr>
              <a:t>Recognizing, understanding, and planning around safety/environmental cues</a:t>
            </a:r>
            <a:endParaRPr b="0" i="0" sz="1200" u="none" cap="none" strike="noStrike">
              <a:solidFill>
                <a:schemeClr val="dk1"/>
              </a:solidFill>
              <a:highlight>
                <a:srgbClr val="FFFFFF"/>
              </a:highlight>
              <a:latin typeface="Arial"/>
              <a:ea typeface="Arial"/>
              <a:cs typeface="Arial"/>
              <a:sym typeface="Arial"/>
            </a:endParaRPr>
          </a:p>
          <a:p>
            <a:pPr indent="-304800" lvl="0" marL="457200" marR="0" rtl="0" algn="l">
              <a:lnSpc>
                <a:spcPct val="115000"/>
              </a:lnSpc>
              <a:spcBef>
                <a:spcPts val="0"/>
              </a:spcBef>
              <a:spcAft>
                <a:spcPts val="0"/>
              </a:spcAft>
              <a:buClr>
                <a:schemeClr val="dk1"/>
              </a:buClr>
              <a:buSzPts val="1200"/>
              <a:buFont typeface="Arial"/>
              <a:buChar char="●"/>
            </a:pPr>
            <a:r>
              <a:rPr b="0" i="0" lang="en" sz="1200" u="none" cap="none" strike="noStrike">
                <a:solidFill>
                  <a:schemeClr val="dk1"/>
                </a:solidFill>
                <a:highlight>
                  <a:srgbClr val="FFFFFF"/>
                </a:highlight>
                <a:latin typeface="Arial"/>
                <a:ea typeface="Arial"/>
                <a:cs typeface="Arial"/>
                <a:sym typeface="Arial"/>
              </a:rPr>
              <a:t>Emotional lability and difficulty regulating emotions and responses</a:t>
            </a:r>
            <a:endParaRPr b="0" i="0" sz="1200" u="none" cap="none" strike="noStrike">
              <a:solidFill>
                <a:schemeClr val="dk1"/>
              </a:solidFill>
              <a:highlight>
                <a:srgbClr val="FFFFFF"/>
              </a:highlight>
              <a:latin typeface="Arial"/>
              <a:ea typeface="Arial"/>
              <a:cs typeface="Arial"/>
              <a:sym typeface="Arial"/>
            </a:endParaRPr>
          </a:p>
          <a:p>
            <a:pPr indent="0" lvl="0" marL="0" marR="0" rtl="0" algn="l">
              <a:lnSpc>
                <a:spcPct val="115000"/>
              </a:lnSpc>
              <a:spcBef>
                <a:spcPts val="0"/>
              </a:spcBef>
              <a:spcAft>
                <a:spcPts val="0"/>
              </a:spcAft>
              <a:buNone/>
            </a:pPr>
            <a:r>
              <a:t/>
            </a:r>
            <a:endParaRPr sz="1200">
              <a:solidFill>
                <a:schemeClr val="dk1"/>
              </a:solidFill>
              <a:highlight>
                <a:srgbClr val="FFFFFF"/>
              </a:highlight>
            </a:endParaRPr>
          </a:p>
          <a:p>
            <a:pPr indent="0" lvl="0" marL="0" marR="0" rtl="0" algn="l">
              <a:lnSpc>
                <a:spcPct val="115000"/>
              </a:lnSpc>
              <a:spcBef>
                <a:spcPts val="0"/>
              </a:spcBef>
              <a:spcAft>
                <a:spcPts val="0"/>
              </a:spcAft>
              <a:buNone/>
            </a:pPr>
            <a:r>
              <a:rPr lang="en" sz="1200">
                <a:solidFill>
                  <a:schemeClr val="dk1"/>
                </a:solidFill>
                <a:highlight>
                  <a:srgbClr val="FFFFFF"/>
                </a:highlight>
              </a:rPr>
              <a:t>Effective </a:t>
            </a:r>
            <a:r>
              <a:rPr b="1" lang="en" sz="1200">
                <a:solidFill>
                  <a:schemeClr val="dk1"/>
                </a:solidFill>
                <a:highlight>
                  <a:srgbClr val="FFFFFF"/>
                </a:highlight>
              </a:rPr>
              <a:t>strategies</a:t>
            </a:r>
            <a:r>
              <a:rPr lang="en" sz="1200">
                <a:solidFill>
                  <a:schemeClr val="dk1"/>
                </a:solidFill>
                <a:highlight>
                  <a:srgbClr val="FFFFFF"/>
                </a:highlight>
              </a:rPr>
              <a:t> to support individuals with FASD may include:</a:t>
            </a:r>
            <a:endParaRPr sz="1200">
              <a:solidFill>
                <a:schemeClr val="dk1"/>
              </a:solidFill>
              <a:highlight>
                <a:srgbClr val="FFFFFF"/>
              </a:highlight>
            </a:endParaRPr>
          </a:p>
          <a:p>
            <a:pPr indent="0" lvl="0" marL="0" marR="0" rtl="0" algn="l">
              <a:lnSpc>
                <a:spcPct val="115000"/>
              </a:lnSpc>
              <a:spcBef>
                <a:spcPts val="0"/>
              </a:spcBef>
              <a:spcAft>
                <a:spcPts val="0"/>
              </a:spcAft>
              <a:buNone/>
            </a:pPr>
            <a:r>
              <a:t/>
            </a:r>
            <a:endParaRPr sz="700">
              <a:solidFill>
                <a:schemeClr val="dk1"/>
              </a:solidFill>
              <a:highlight>
                <a:srgbClr val="FFFFFF"/>
              </a:highlight>
            </a:endParaRPr>
          </a:p>
          <a:p>
            <a:pPr indent="-304800" lvl="0" marL="457200" marR="0" rtl="0" algn="l">
              <a:lnSpc>
                <a:spcPct val="115000"/>
              </a:lnSpc>
              <a:spcBef>
                <a:spcPts val="0"/>
              </a:spcBef>
              <a:spcAft>
                <a:spcPts val="0"/>
              </a:spcAft>
              <a:buClr>
                <a:schemeClr val="dk1"/>
              </a:buClr>
              <a:buSzPts val="1200"/>
              <a:buChar char="●"/>
            </a:pPr>
            <a:r>
              <a:rPr lang="en" sz="1200">
                <a:solidFill>
                  <a:schemeClr val="dk1"/>
                </a:solidFill>
                <a:highlight>
                  <a:srgbClr val="FFFFFF"/>
                </a:highlight>
              </a:rPr>
              <a:t>Short concrete instructions</a:t>
            </a:r>
            <a:endParaRPr sz="1200">
              <a:solidFill>
                <a:schemeClr val="dk1"/>
              </a:solidFill>
              <a:highlight>
                <a:srgbClr val="FFFFFF"/>
              </a:highlight>
            </a:endParaRPr>
          </a:p>
          <a:p>
            <a:pPr indent="-304800" lvl="0" marL="457200" marR="0" rtl="0" algn="l">
              <a:lnSpc>
                <a:spcPct val="115000"/>
              </a:lnSpc>
              <a:spcBef>
                <a:spcPts val="0"/>
              </a:spcBef>
              <a:spcAft>
                <a:spcPts val="0"/>
              </a:spcAft>
              <a:buClr>
                <a:schemeClr val="dk1"/>
              </a:buClr>
              <a:buSzPts val="1200"/>
              <a:buChar char="●"/>
            </a:pPr>
            <a:r>
              <a:rPr lang="en" sz="1200">
                <a:solidFill>
                  <a:schemeClr val="dk1"/>
                </a:solidFill>
                <a:highlight>
                  <a:srgbClr val="FFFFFF"/>
                </a:highlight>
              </a:rPr>
              <a:t>Use of visuals to support understanding</a:t>
            </a:r>
            <a:endParaRPr sz="1200">
              <a:solidFill>
                <a:schemeClr val="dk1"/>
              </a:solidFill>
              <a:highlight>
                <a:srgbClr val="FFFFFF"/>
              </a:highlight>
            </a:endParaRPr>
          </a:p>
          <a:p>
            <a:pPr indent="-304800" lvl="0" marL="457200" marR="0" rtl="0" algn="l">
              <a:lnSpc>
                <a:spcPct val="115000"/>
              </a:lnSpc>
              <a:spcBef>
                <a:spcPts val="0"/>
              </a:spcBef>
              <a:spcAft>
                <a:spcPts val="0"/>
              </a:spcAft>
              <a:buClr>
                <a:schemeClr val="dk1"/>
              </a:buClr>
              <a:buSzPts val="1200"/>
              <a:buChar char="●"/>
            </a:pPr>
            <a:r>
              <a:rPr lang="en" sz="1200">
                <a:solidFill>
                  <a:schemeClr val="dk1"/>
                </a:solidFill>
                <a:highlight>
                  <a:srgbClr val="FFFFFF"/>
                </a:highlight>
              </a:rPr>
              <a:t>Maintain structure and routine</a:t>
            </a:r>
            <a:endParaRPr sz="1200">
              <a:solidFill>
                <a:schemeClr val="dk1"/>
              </a:solidFill>
              <a:highlight>
                <a:srgbClr val="FFFFFF"/>
              </a:highlight>
            </a:endParaRPr>
          </a:p>
          <a:p>
            <a:pPr indent="-304800" lvl="0" marL="457200" marR="0" rtl="0" algn="l">
              <a:lnSpc>
                <a:spcPct val="115000"/>
              </a:lnSpc>
              <a:spcBef>
                <a:spcPts val="0"/>
              </a:spcBef>
              <a:spcAft>
                <a:spcPts val="0"/>
              </a:spcAft>
              <a:buClr>
                <a:schemeClr val="dk1"/>
              </a:buClr>
              <a:buSzPts val="1200"/>
              <a:buChar char="●"/>
            </a:pPr>
            <a:r>
              <a:rPr lang="en" sz="1200">
                <a:solidFill>
                  <a:schemeClr val="dk1"/>
                </a:solidFill>
                <a:highlight>
                  <a:srgbClr val="FFFFFF"/>
                </a:highlight>
              </a:rPr>
              <a:t>Allow for additional processing time</a:t>
            </a:r>
            <a:endParaRPr sz="1200">
              <a:solidFill>
                <a:schemeClr val="dk1"/>
              </a:solidFill>
              <a:highlight>
                <a:srgbClr val="FFFFFF"/>
              </a:highlight>
            </a:endParaRPr>
          </a:p>
          <a:p>
            <a:pPr indent="-304800" lvl="0" marL="457200" marR="0" rtl="0" algn="l">
              <a:lnSpc>
                <a:spcPct val="115000"/>
              </a:lnSpc>
              <a:spcBef>
                <a:spcPts val="0"/>
              </a:spcBef>
              <a:spcAft>
                <a:spcPts val="0"/>
              </a:spcAft>
              <a:buClr>
                <a:schemeClr val="dk1"/>
              </a:buClr>
              <a:buSzPts val="1200"/>
              <a:buChar char="●"/>
            </a:pPr>
            <a:r>
              <a:rPr lang="en" sz="1200">
                <a:solidFill>
                  <a:schemeClr val="dk1"/>
                </a:solidFill>
                <a:highlight>
                  <a:srgbClr val="FFFFFF"/>
                </a:highlight>
              </a:rPr>
              <a:t>Provide frequent breaks (opportunities for physical movement)</a:t>
            </a:r>
            <a:endParaRPr sz="1200">
              <a:solidFill>
                <a:schemeClr val="dk1"/>
              </a:solidFill>
              <a:highlight>
                <a:srgbClr val="FFFFFF"/>
              </a:highlight>
            </a:endParaRPr>
          </a:p>
          <a:p>
            <a:pPr indent="-304800" lvl="0" marL="457200" marR="0" rtl="0" algn="l">
              <a:lnSpc>
                <a:spcPct val="115000"/>
              </a:lnSpc>
              <a:spcBef>
                <a:spcPts val="0"/>
              </a:spcBef>
              <a:spcAft>
                <a:spcPts val="0"/>
              </a:spcAft>
              <a:buClr>
                <a:schemeClr val="dk1"/>
              </a:buClr>
              <a:buSzPts val="1200"/>
              <a:buChar char="●"/>
            </a:pPr>
            <a:r>
              <a:rPr lang="en" sz="1200">
                <a:solidFill>
                  <a:schemeClr val="dk1"/>
                </a:solidFill>
                <a:highlight>
                  <a:srgbClr val="FFFFFF"/>
                </a:highlight>
              </a:rPr>
              <a:t>Model and role play upcoming events and expected responses</a:t>
            </a:r>
            <a:endParaRPr sz="1200">
              <a:solidFill>
                <a:schemeClr val="dk1"/>
              </a:solidFill>
              <a:highlight>
                <a:srgbClr val="FFFFFF"/>
              </a:highlight>
            </a:endParaRPr>
          </a:p>
          <a:p>
            <a:pPr indent="0" lvl="0" marL="0" marR="0" rtl="0" algn="l">
              <a:lnSpc>
                <a:spcPct val="100000"/>
              </a:lnSpc>
              <a:spcBef>
                <a:spcPts val="1800"/>
              </a:spcBef>
              <a:spcAft>
                <a:spcPts val="0"/>
              </a:spcAft>
              <a:buClr>
                <a:srgbClr val="000000"/>
              </a:buClr>
              <a:buSzPts val="1100"/>
              <a:buFont typeface="Arial"/>
              <a:buNone/>
            </a:pPr>
            <a:r>
              <a:rPr b="0" i="0" lang="en" sz="1200" u="none" cap="none" strike="noStrike">
                <a:solidFill>
                  <a:schemeClr val="dk1"/>
                </a:solidFill>
                <a:highlight>
                  <a:srgbClr val="FFFFFF"/>
                </a:highlight>
                <a:latin typeface="Arial"/>
                <a:ea typeface="Arial"/>
                <a:cs typeface="Arial"/>
                <a:sym typeface="Arial"/>
              </a:rPr>
              <a:t>Each </a:t>
            </a:r>
            <a:r>
              <a:rPr lang="en" sz="1200">
                <a:solidFill>
                  <a:schemeClr val="dk1"/>
                </a:solidFill>
                <a:highlight>
                  <a:srgbClr val="FFFFFF"/>
                </a:highlight>
              </a:rPr>
              <a:t>person</a:t>
            </a:r>
            <a:r>
              <a:rPr b="0" i="0" lang="en" sz="1200" u="none" cap="none" strike="noStrike">
                <a:solidFill>
                  <a:schemeClr val="dk1"/>
                </a:solidFill>
                <a:highlight>
                  <a:srgbClr val="FFFFFF"/>
                </a:highlight>
                <a:latin typeface="Arial"/>
                <a:ea typeface="Arial"/>
                <a:cs typeface="Arial"/>
                <a:sym typeface="Arial"/>
              </a:rPr>
              <a:t> with FASD is unique and thus there is no rubric or protocol in how you may best support their needs. One approach that is universally sound is developing and nurturing a close, safe, and trusting relationship; this will avail reciprocal and open-ended communication enabling a true understanding of how to meet </a:t>
            </a:r>
            <a:r>
              <a:rPr lang="en" sz="1200">
                <a:solidFill>
                  <a:schemeClr val="dk1"/>
                </a:solidFill>
                <a:highlight>
                  <a:srgbClr val="FFFFFF"/>
                </a:highlight>
              </a:rPr>
              <a:t>their individual </a:t>
            </a:r>
            <a:r>
              <a:rPr b="0" i="0" lang="en" sz="1200" u="none" cap="none" strike="noStrike">
                <a:solidFill>
                  <a:schemeClr val="dk1"/>
                </a:solidFill>
                <a:highlight>
                  <a:srgbClr val="FFFFFF"/>
                </a:highlight>
                <a:latin typeface="Arial"/>
                <a:ea typeface="Arial"/>
                <a:cs typeface="Arial"/>
                <a:sym typeface="Arial"/>
              </a:rPr>
              <a:t>needs. </a:t>
            </a:r>
            <a:endParaRPr b="0" i="0" sz="1200" u="none" cap="none" strike="noStrike">
              <a:solidFill>
                <a:schemeClr val="dk1"/>
              </a:solidFill>
              <a:highlight>
                <a:srgbClr val="FFFFFF"/>
              </a:highlight>
              <a:latin typeface="Arial"/>
              <a:ea typeface="Arial"/>
              <a:cs typeface="Arial"/>
              <a:sym typeface="Arial"/>
            </a:endParaRPr>
          </a:p>
          <a:p>
            <a:pPr indent="0" lvl="0" marL="0" marR="0" rtl="0" algn="l">
              <a:lnSpc>
                <a:spcPct val="100000"/>
              </a:lnSpc>
              <a:spcBef>
                <a:spcPts val="1800"/>
              </a:spcBef>
              <a:spcAft>
                <a:spcPts val="0"/>
              </a:spcAft>
              <a:buClr>
                <a:srgbClr val="000000"/>
              </a:buClr>
              <a:buSzPts val="1100"/>
              <a:buFont typeface="Arial"/>
              <a:buNone/>
            </a:pPr>
            <a:r>
              <a:rPr lang="en" sz="1200">
                <a:solidFill>
                  <a:schemeClr val="dk1"/>
                </a:solidFill>
                <a:highlight>
                  <a:srgbClr val="FFFFFF"/>
                </a:highlight>
              </a:rPr>
              <a:t>For additional information, please refer to the TDSB OT/PT Services </a:t>
            </a:r>
            <a:r>
              <a:rPr lang="en" sz="1200" u="sng">
                <a:solidFill>
                  <a:schemeClr val="hlink"/>
                </a:solidFill>
                <a:highlight>
                  <a:srgbClr val="FFFFFF"/>
                </a:highlight>
                <a:hlinkClick r:id="rId3"/>
              </a:rPr>
              <a:t>public webpage</a:t>
            </a:r>
            <a:r>
              <a:rPr lang="en" sz="1200">
                <a:solidFill>
                  <a:schemeClr val="dk1"/>
                </a:solidFill>
                <a:highlight>
                  <a:srgbClr val="FFFFFF"/>
                </a:highlight>
              </a:rPr>
              <a:t> for links to more resources.</a:t>
            </a:r>
            <a:endParaRPr b="0" i="0" sz="1200" u="none" cap="none" strike="noStrike">
              <a:solidFill>
                <a:schemeClr val="dk1"/>
              </a:solidFill>
              <a:highlight>
                <a:srgbClr val="FFFFFF"/>
              </a:highlight>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g3f133ed04bd_0_5"/>
          <p:cNvSpPr txBox="1"/>
          <p:nvPr>
            <p:ph type="title"/>
          </p:nvPr>
        </p:nvSpPr>
        <p:spPr>
          <a:xfrm>
            <a:off x="0" y="-55350"/>
            <a:ext cx="4643700" cy="638100"/>
          </a:xfrm>
          <a:prstGeom prst="rect">
            <a:avLst/>
          </a:prstGeom>
          <a:noFill/>
          <a:ln>
            <a:noFill/>
          </a:ln>
        </p:spPr>
        <p:txBody>
          <a:bodyPr anchorCtr="0" anchor="ctr" bIns="91425" lIns="91425" spcFirstLastPara="1" rIns="91425" wrap="square" tIns="91425">
            <a:normAutofit/>
          </a:bodyPr>
          <a:lstStyle/>
          <a:p>
            <a:pPr indent="0" lvl="0" marL="0" rtl="0" algn="l">
              <a:lnSpc>
                <a:spcPct val="115000"/>
              </a:lnSpc>
              <a:spcBef>
                <a:spcPts val="1200"/>
              </a:spcBef>
              <a:spcAft>
                <a:spcPts val="1200"/>
              </a:spcAft>
              <a:buClr>
                <a:schemeClr val="dk1"/>
              </a:buClr>
              <a:buSzPts val="1100"/>
              <a:buFont typeface="Arial"/>
              <a:buNone/>
            </a:pPr>
            <a:r>
              <a:rPr lang="en" sz="1600"/>
              <a:t>Occupational and </a:t>
            </a:r>
            <a:r>
              <a:rPr lang="en" sz="1600">
                <a:extLst>
                  <a:ext uri="http://customooxmlschemas.google.com/">
                    <go:slidesCustomData xmlns:go="http://customooxmlschemas.google.com/" textRoundtripDataId="1"/>
                  </a:ext>
                </a:extLst>
              </a:rPr>
              <a:t>Phy</a:t>
            </a:r>
            <a:r>
              <a:rPr lang="en" sz="1600"/>
              <a:t>siotherapy Services</a:t>
            </a:r>
            <a:endParaRPr/>
          </a:p>
        </p:txBody>
      </p:sp>
      <p:sp>
        <p:nvSpPr>
          <p:cNvPr id="101" name="Google Shape;101;g3f133ed04bd_0_5"/>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200"/>
              <a:buNone/>
            </a:pPr>
            <a:r>
              <a:rPr lang="en"/>
              <a:t>Page </a:t>
            </a:r>
            <a:fld id="{00000000-1234-1234-1234-123412341234}" type="slidenum">
              <a:rPr lang="en"/>
              <a:t>‹#›</a:t>
            </a:fld>
            <a:endParaRPr/>
          </a:p>
        </p:txBody>
      </p:sp>
      <p:sp>
        <p:nvSpPr>
          <p:cNvPr id="102" name="Google Shape;102;g3f133ed04bd_0_5"/>
          <p:cNvSpPr txBox="1"/>
          <p:nvPr>
            <p:ph idx="2" type="body"/>
          </p:nvPr>
        </p:nvSpPr>
        <p:spPr>
          <a:xfrm>
            <a:off x="1859650" y="9615650"/>
            <a:ext cx="2677500" cy="442800"/>
          </a:xfrm>
          <a:prstGeom prst="rect">
            <a:avLst/>
          </a:prstGeom>
          <a:noFill/>
          <a:ln>
            <a:noFill/>
          </a:ln>
        </p:spPr>
        <p:txBody>
          <a:bodyPr anchorCtr="0" anchor="ctr" bIns="91425" lIns="90000" spcFirstLastPara="1" rIns="91425" wrap="square" tIns="91425">
            <a:noAutofit/>
          </a:bodyPr>
          <a:lstStyle/>
          <a:p>
            <a:pPr indent="0" lvl="0" marL="0" rtl="0" algn="ctr">
              <a:lnSpc>
                <a:spcPct val="100000"/>
              </a:lnSpc>
              <a:spcBef>
                <a:spcPts val="0"/>
              </a:spcBef>
              <a:spcAft>
                <a:spcPts val="0"/>
              </a:spcAft>
              <a:buClr>
                <a:schemeClr val="dk1"/>
              </a:buClr>
              <a:buSzPts val="1200"/>
              <a:buFont typeface="Arial"/>
              <a:buNone/>
            </a:pPr>
            <a:r>
              <a:rPr lang="en"/>
              <a:t>September 2026 | VOL 3 | ISSUE 1</a:t>
            </a:r>
            <a:endParaRPr/>
          </a:p>
        </p:txBody>
      </p:sp>
      <p:sp>
        <p:nvSpPr>
          <p:cNvPr id="103" name="Google Shape;103;g3f133ed04bd_0_5"/>
          <p:cNvSpPr txBox="1"/>
          <p:nvPr/>
        </p:nvSpPr>
        <p:spPr>
          <a:xfrm>
            <a:off x="334775" y="8021448"/>
            <a:ext cx="3744900" cy="343200"/>
          </a:xfrm>
          <a:prstGeom prst="rect">
            <a:avLst/>
          </a:prstGeom>
          <a:noFill/>
          <a:ln>
            <a:noFill/>
          </a:ln>
        </p:spPr>
        <p:txBody>
          <a:bodyPr anchorCtr="0" anchor="t" bIns="97075" lIns="97075" spcFirstLastPara="1" rIns="97075" wrap="square" tIns="97075">
            <a:spAutoFit/>
          </a:bodyPr>
          <a:lstStyle/>
          <a:p>
            <a:pPr indent="0" lvl="0" marL="0" marR="0" rtl="0" algn="l">
              <a:lnSpc>
                <a:spcPct val="115000"/>
              </a:lnSpc>
              <a:spcBef>
                <a:spcPts val="0"/>
              </a:spcBef>
              <a:spcAft>
                <a:spcPts val="0"/>
              </a:spcAft>
              <a:buClr>
                <a:srgbClr val="000000"/>
              </a:buClr>
              <a:buSzPts val="956"/>
              <a:buFont typeface="Arial"/>
              <a:buNone/>
            </a:pPr>
            <a:r>
              <a:t/>
            </a:r>
            <a:endParaRPr b="0" i="0" sz="956" u="none" cap="none" strike="noStrike">
              <a:solidFill>
                <a:srgbClr val="000000"/>
              </a:solidFill>
              <a:latin typeface="Arial"/>
              <a:ea typeface="Arial"/>
              <a:cs typeface="Arial"/>
              <a:sym typeface="Arial"/>
            </a:endParaRPr>
          </a:p>
        </p:txBody>
      </p:sp>
      <p:sp>
        <p:nvSpPr>
          <p:cNvPr id="104" name="Google Shape;104;g3f133ed04bd_0_5"/>
          <p:cNvSpPr/>
          <p:nvPr/>
        </p:nvSpPr>
        <p:spPr>
          <a:xfrm>
            <a:off x="205250" y="781700"/>
            <a:ext cx="3505200" cy="3203700"/>
          </a:xfrm>
          <a:prstGeom prst="rect">
            <a:avLst/>
          </a:prstGeom>
          <a:noFill/>
          <a:ln cap="flat" cmpd="sng" w="28575">
            <a:solidFill>
              <a:srgbClr val="47D06A"/>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lang="en" sz="1600"/>
              <a:t>Welcome back to school!</a:t>
            </a:r>
            <a:endParaRPr b="1" sz="1600"/>
          </a:p>
          <a:p>
            <a:pPr indent="0" lvl="0" marL="0" marR="0" rtl="0" algn="ctr">
              <a:lnSpc>
                <a:spcPct val="100000"/>
              </a:lnSpc>
              <a:spcBef>
                <a:spcPts val="0"/>
              </a:spcBef>
              <a:spcAft>
                <a:spcPts val="0"/>
              </a:spcAft>
              <a:buClr>
                <a:srgbClr val="000000"/>
              </a:buClr>
              <a:buSzPts val="1100"/>
              <a:buFont typeface="Arial"/>
              <a:buNone/>
            </a:pPr>
            <a:r>
              <a:t/>
            </a:r>
            <a:endParaRPr b="1" u="sng"/>
          </a:p>
          <a:p>
            <a:pPr indent="0" lvl="0" marL="0" marR="0" rtl="0" algn="l">
              <a:lnSpc>
                <a:spcPct val="100000"/>
              </a:lnSpc>
              <a:spcBef>
                <a:spcPts val="0"/>
              </a:spcBef>
              <a:spcAft>
                <a:spcPts val="0"/>
              </a:spcAft>
              <a:buClr>
                <a:srgbClr val="000000"/>
              </a:buClr>
              <a:buSzPts val="1100"/>
              <a:buFont typeface="Arial"/>
              <a:buNone/>
            </a:pPr>
            <a:r>
              <a:rPr lang="en"/>
              <a:t>As we all prepare for the start of classes, help build your child’s </a:t>
            </a:r>
            <a:r>
              <a:rPr b="1" lang="en"/>
              <a:t>routines</a:t>
            </a:r>
            <a:r>
              <a:rPr lang="en"/>
              <a:t> by using visuals such as daily home schedules. </a:t>
            </a:r>
            <a:endParaRPr/>
          </a:p>
          <a:p>
            <a:pPr indent="0" lvl="0" marL="0" marR="0" rtl="0" algn="l">
              <a:lnSpc>
                <a:spcPct val="100000"/>
              </a:lnSpc>
              <a:spcBef>
                <a:spcPts val="0"/>
              </a:spcBef>
              <a:spcAft>
                <a:spcPts val="0"/>
              </a:spcAft>
              <a:buClr>
                <a:srgbClr val="000000"/>
              </a:buClr>
              <a:buSzPts val="1100"/>
              <a:buFont typeface="Arial"/>
              <a:buNone/>
            </a:pPr>
            <a:r>
              <a:t/>
            </a:r>
            <a:endParaRPr b="1"/>
          </a:p>
          <a:p>
            <a:pPr indent="0" lvl="0" marL="0" rtl="0" algn="l">
              <a:spcBef>
                <a:spcPts val="0"/>
              </a:spcBef>
              <a:spcAft>
                <a:spcPts val="0"/>
              </a:spcAft>
              <a:buClr>
                <a:schemeClr val="dk1"/>
              </a:buClr>
              <a:buSzPts val="1100"/>
              <a:buFont typeface="Arial"/>
              <a:buNone/>
            </a:pPr>
            <a:r>
              <a:rPr b="1" lang="en">
                <a:solidFill>
                  <a:schemeClr val="dk1"/>
                </a:solidFill>
              </a:rPr>
              <a:t>Visuals</a:t>
            </a:r>
            <a:r>
              <a:rPr lang="en">
                <a:solidFill>
                  <a:schemeClr val="dk1"/>
                </a:solidFill>
              </a:rPr>
              <a:t> make routines  clear and easy to understand. That way, your child will know  what is expected of them.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p:txBody>
      </p:sp>
      <p:pic>
        <p:nvPicPr>
          <p:cNvPr id="105" name="Google Shape;105;g3f133ed04bd_0_5">
            <a:hlinkClick r:id="rId3"/>
          </p:cNvPr>
          <p:cNvPicPr preferRelativeResize="0"/>
          <p:nvPr/>
        </p:nvPicPr>
        <p:blipFill>
          <a:blip r:embed="rId4">
            <a:alphaModFix/>
          </a:blip>
          <a:stretch>
            <a:fillRect/>
          </a:stretch>
        </p:blipFill>
        <p:spPr>
          <a:xfrm>
            <a:off x="463548" y="2894635"/>
            <a:ext cx="2988600" cy="834340"/>
          </a:xfrm>
          <a:prstGeom prst="rect">
            <a:avLst/>
          </a:prstGeom>
          <a:noFill/>
          <a:ln cap="flat" cmpd="sng" w="9525">
            <a:solidFill>
              <a:srgbClr val="3C5FB0"/>
            </a:solidFill>
            <a:prstDash val="solid"/>
            <a:round/>
            <a:headEnd len="sm" w="sm" type="none"/>
            <a:tailEnd len="sm" w="sm" type="none"/>
          </a:ln>
        </p:spPr>
      </p:pic>
      <p:sp>
        <p:nvSpPr>
          <p:cNvPr id="106" name="Google Shape;106;g3f133ed04bd_0_5"/>
          <p:cNvSpPr txBox="1"/>
          <p:nvPr/>
        </p:nvSpPr>
        <p:spPr>
          <a:xfrm>
            <a:off x="291650" y="4184350"/>
            <a:ext cx="3332400" cy="834300"/>
          </a:xfrm>
          <a:prstGeom prst="rect">
            <a:avLst/>
          </a:prstGeom>
          <a:noFill/>
          <a:ln cap="flat" cmpd="sng" w="28575">
            <a:solidFill>
              <a:srgbClr val="1155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 u="sng">
                <a:solidFill>
                  <a:srgbClr val="176BE1"/>
                </a:solidFill>
                <a:hlinkClick r:id="rId5">
                  <a:extLst>
                    <a:ext uri="{A12FA001-AC4F-418D-AE19-62706E023703}">
                      <ahyp:hlinkClr val="tx"/>
                    </a:ext>
                  </a:extLst>
                </a:hlinkClick>
              </a:rPr>
              <a:t>Click on this link</a:t>
            </a:r>
            <a:r>
              <a:rPr b="1" lang="en">
                <a:solidFill>
                  <a:srgbClr val="176BE1"/>
                </a:solidFill>
              </a:rPr>
              <a:t> to access our Daily Routines handout.</a:t>
            </a:r>
            <a:endParaRPr b="1" i="0" u="none" cap="none" strike="noStrike">
              <a:solidFill>
                <a:srgbClr val="176BE1"/>
              </a:solidFill>
            </a:endParaRPr>
          </a:p>
        </p:txBody>
      </p:sp>
      <p:sp>
        <p:nvSpPr>
          <p:cNvPr id="107" name="Google Shape;107;g3f133ed04bd_0_5"/>
          <p:cNvSpPr txBox="1"/>
          <p:nvPr/>
        </p:nvSpPr>
        <p:spPr>
          <a:xfrm>
            <a:off x="205250" y="5217600"/>
            <a:ext cx="3505200" cy="3986100"/>
          </a:xfrm>
          <a:prstGeom prst="rect">
            <a:avLst/>
          </a:prstGeom>
          <a:noFill/>
          <a:ln cap="flat" cmpd="sng" w="28575">
            <a:solidFill>
              <a:srgbClr val="E6752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1200"/>
              </a:spcBef>
              <a:spcAft>
                <a:spcPts val="0"/>
              </a:spcAft>
              <a:buClr>
                <a:srgbClr val="000000"/>
              </a:buClr>
              <a:buSzPts val="1200"/>
              <a:buFont typeface="Arial"/>
              <a:buNone/>
            </a:pPr>
            <a:r>
              <a:rPr b="1" lang="en"/>
              <a:t>Regulation</a:t>
            </a:r>
            <a:r>
              <a:rPr i="0" lang="en" cap="none" strike="noStrike">
                <a:solidFill>
                  <a:srgbClr val="000000"/>
                </a:solidFill>
              </a:rPr>
              <a:t> </a:t>
            </a:r>
            <a:r>
              <a:rPr i="0" lang="en" cap="none" strike="noStrike">
                <a:solidFill>
                  <a:srgbClr val="FFFFFF"/>
                </a:solidFill>
              </a:rPr>
              <a:t> </a:t>
            </a:r>
            <a:endParaRPr i="0" cap="none" strike="noStrike">
              <a:solidFill>
                <a:srgbClr val="595959"/>
              </a:solidFill>
            </a:endParaRPr>
          </a:p>
          <a:p>
            <a:pPr indent="0" lvl="0" marL="0" marR="0" rtl="0" algn="l">
              <a:lnSpc>
                <a:spcPct val="115000"/>
              </a:lnSpc>
              <a:spcBef>
                <a:spcPts val="1200"/>
              </a:spcBef>
              <a:spcAft>
                <a:spcPts val="0"/>
              </a:spcAft>
              <a:buClr>
                <a:srgbClr val="000000"/>
              </a:buClr>
              <a:buSzPts val="1200"/>
              <a:buFont typeface="Arial"/>
              <a:buNone/>
            </a:pPr>
            <a:r>
              <a:rPr b="1" lang="en">
                <a:solidFill>
                  <a:srgbClr val="1E2D31"/>
                </a:solidFill>
              </a:rPr>
              <a:t>Routines</a:t>
            </a:r>
            <a:r>
              <a:rPr lang="en">
                <a:solidFill>
                  <a:srgbClr val="1E2D31"/>
                </a:solidFill>
              </a:rPr>
              <a:t> also play an important role in regulation as it provides children with predictable schedules increasing their sense of safety and security.</a:t>
            </a:r>
            <a:endParaRPr>
              <a:solidFill>
                <a:srgbClr val="1E2D31"/>
              </a:solidFill>
            </a:endParaRPr>
          </a:p>
          <a:p>
            <a:pPr indent="0" lvl="0" marL="0" marR="0" rtl="0" algn="l">
              <a:lnSpc>
                <a:spcPct val="115000"/>
              </a:lnSpc>
              <a:spcBef>
                <a:spcPts val="1600"/>
              </a:spcBef>
              <a:spcAft>
                <a:spcPts val="0"/>
              </a:spcAft>
              <a:buClr>
                <a:srgbClr val="000000"/>
              </a:buClr>
              <a:buSzPts val="1200"/>
              <a:buFont typeface="Arial"/>
              <a:buNone/>
            </a:pPr>
            <a:r>
              <a:rPr lang="en">
                <a:solidFill>
                  <a:srgbClr val="1E2D31"/>
                </a:solidFill>
              </a:rPr>
              <a:t>Further support your child's </a:t>
            </a:r>
            <a:r>
              <a:rPr b="1" lang="en">
                <a:solidFill>
                  <a:srgbClr val="1E2D31"/>
                </a:solidFill>
              </a:rPr>
              <a:t>regulation</a:t>
            </a:r>
            <a:r>
              <a:rPr lang="en">
                <a:solidFill>
                  <a:srgbClr val="1E2D31"/>
                </a:solidFill>
              </a:rPr>
              <a:t> at home by engaging in </a:t>
            </a:r>
            <a:r>
              <a:rPr b="1" lang="en">
                <a:solidFill>
                  <a:srgbClr val="1E2D31"/>
                </a:solidFill>
              </a:rPr>
              <a:t>play</a:t>
            </a:r>
            <a:r>
              <a:rPr lang="en">
                <a:solidFill>
                  <a:srgbClr val="1E2D31"/>
                </a:solidFill>
              </a:rPr>
              <a:t>.  Click on the image below for more information.</a:t>
            </a:r>
            <a:endParaRPr>
              <a:solidFill>
                <a:srgbClr val="1E2D31"/>
              </a:solidFill>
            </a:endParaRPr>
          </a:p>
          <a:p>
            <a:pPr indent="0" lvl="0" marL="0" marR="0" rtl="0" algn="l">
              <a:lnSpc>
                <a:spcPct val="115000"/>
              </a:lnSpc>
              <a:spcBef>
                <a:spcPts val="1600"/>
              </a:spcBef>
              <a:spcAft>
                <a:spcPts val="1600"/>
              </a:spcAft>
              <a:buClr>
                <a:srgbClr val="000000"/>
              </a:buClr>
              <a:buSzPts val="1200"/>
              <a:buFont typeface="Arial"/>
              <a:buNone/>
            </a:pPr>
            <a:r>
              <a:t/>
            </a:r>
            <a:endParaRPr>
              <a:solidFill>
                <a:srgbClr val="1E2D31"/>
              </a:solidFill>
              <a:latin typeface="Lato"/>
              <a:ea typeface="Lato"/>
              <a:cs typeface="Lato"/>
              <a:sym typeface="Lato"/>
            </a:endParaRPr>
          </a:p>
        </p:txBody>
      </p:sp>
      <p:pic>
        <p:nvPicPr>
          <p:cNvPr id="108" name="Google Shape;108;g3f133ed04bd_0_5">
            <a:hlinkClick r:id="rId6"/>
          </p:cNvPr>
          <p:cNvPicPr preferRelativeResize="0"/>
          <p:nvPr/>
        </p:nvPicPr>
        <p:blipFill>
          <a:blip r:embed="rId7">
            <a:alphaModFix/>
          </a:blip>
          <a:stretch>
            <a:fillRect/>
          </a:stretch>
        </p:blipFill>
        <p:spPr>
          <a:xfrm>
            <a:off x="369825" y="7634175"/>
            <a:ext cx="3176050" cy="1413625"/>
          </a:xfrm>
          <a:prstGeom prst="rect">
            <a:avLst/>
          </a:prstGeom>
          <a:noFill/>
          <a:ln cap="flat" cmpd="sng" w="9525">
            <a:solidFill>
              <a:srgbClr val="3C5FB0"/>
            </a:solidFill>
            <a:prstDash val="solid"/>
            <a:round/>
            <a:headEnd len="sm" w="sm" type="none"/>
            <a:tailEnd len="sm" w="sm" type="none"/>
          </a:ln>
        </p:spPr>
      </p:pic>
      <p:sp>
        <p:nvSpPr>
          <p:cNvPr id="109" name="Google Shape;109;g3f133ed04bd_0_5"/>
          <p:cNvSpPr txBox="1"/>
          <p:nvPr/>
        </p:nvSpPr>
        <p:spPr>
          <a:xfrm>
            <a:off x="3960800" y="1718763"/>
            <a:ext cx="3505200" cy="2842800"/>
          </a:xfrm>
          <a:prstGeom prst="rect">
            <a:avLst/>
          </a:prstGeom>
          <a:noFill/>
          <a:ln cap="flat" cmpd="sng" w="28575">
            <a:solidFill>
              <a:srgbClr val="E6752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1" lang="en" sz="1600"/>
              <a:t>Why visuals?</a:t>
            </a:r>
            <a:endParaRPr b="1" sz="1600"/>
          </a:p>
          <a:p>
            <a:pPr indent="0" lvl="0" marL="0" rtl="0" algn="l">
              <a:lnSpc>
                <a:spcPct val="115000"/>
              </a:lnSpc>
              <a:spcBef>
                <a:spcPts val="0"/>
              </a:spcBef>
              <a:spcAft>
                <a:spcPts val="0"/>
              </a:spcAft>
              <a:buClr>
                <a:schemeClr val="dk1"/>
              </a:buClr>
              <a:buSzPts val="1200"/>
              <a:buFont typeface="Arial"/>
              <a:buNone/>
            </a:pPr>
            <a:r>
              <a:rPr lang="en">
                <a:solidFill>
                  <a:schemeClr val="dk1"/>
                </a:solidFill>
              </a:rPr>
              <a:t>Visual aids support children who are still developing reading skills, English language learners, and neurodivergent children. Click on the image below for a sample visual.</a:t>
            </a:r>
            <a:endParaRPr sz="1200"/>
          </a:p>
          <a:p>
            <a:pPr indent="0" lvl="0" marL="0" marR="0" rtl="0" algn="l">
              <a:lnSpc>
                <a:spcPct val="115000"/>
              </a:lnSpc>
              <a:spcBef>
                <a:spcPts val="1600"/>
              </a:spcBef>
              <a:spcAft>
                <a:spcPts val="160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pic>
        <p:nvPicPr>
          <p:cNvPr id="110" name="Google Shape;110;g3f133ed04bd_0_5">
            <a:hlinkClick r:id="rId8"/>
          </p:cNvPr>
          <p:cNvPicPr preferRelativeResize="0"/>
          <p:nvPr/>
        </p:nvPicPr>
        <p:blipFill rotWithShape="1">
          <a:blip r:embed="rId9">
            <a:alphaModFix/>
          </a:blip>
          <a:srcRect b="0" l="0" r="0" t="0"/>
          <a:stretch/>
        </p:blipFill>
        <p:spPr>
          <a:xfrm>
            <a:off x="4813792" y="3354500"/>
            <a:ext cx="1799221" cy="1066499"/>
          </a:xfrm>
          <a:prstGeom prst="rect">
            <a:avLst/>
          </a:prstGeom>
          <a:noFill/>
          <a:ln cap="flat" cmpd="sng" w="9525">
            <a:solidFill>
              <a:srgbClr val="F6CD4C"/>
            </a:solidFill>
            <a:prstDash val="solid"/>
            <a:round/>
            <a:headEnd len="sm" w="sm" type="none"/>
            <a:tailEnd len="sm" w="sm" type="none"/>
          </a:ln>
        </p:spPr>
      </p:pic>
      <p:sp>
        <p:nvSpPr>
          <p:cNvPr id="111" name="Google Shape;111;g3f133ed04bd_0_5"/>
          <p:cNvSpPr txBox="1"/>
          <p:nvPr/>
        </p:nvSpPr>
        <p:spPr>
          <a:xfrm>
            <a:off x="3910400" y="4750375"/>
            <a:ext cx="3505200" cy="686100"/>
          </a:xfrm>
          <a:prstGeom prst="rect">
            <a:avLst/>
          </a:prstGeom>
          <a:noFill/>
          <a:ln cap="flat" cmpd="sng" w="28575">
            <a:solidFill>
              <a:srgbClr val="176BE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lang="en" u="sng">
                <a:solidFill>
                  <a:srgbClr val="176BE1"/>
                </a:solidFill>
                <a:hlinkClick r:id="rId10">
                  <a:extLst>
                    <a:ext uri="{A12FA001-AC4F-418D-AE19-62706E023703}">
                      <ahyp:hlinkClr val="tx"/>
                    </a:ext>
                  </a:extLst>
                </a:hlinkClick>
              </a:rPr>
              <a:t>Here are more visuals</a:t>
            </a:r>
            <a:r>
              <a:rPr b="1" lang="en">
                <a:solidFill>
                  <a:srgbClr val="176BE1"/>
                </a:solidFill>
              </a:rPr>
              <a:t> that you can use at home.</a:t>
            </a:r>
            <a:r>
              <a:rPr b="1" i="0" lang="en" u="none" cap="none" strike="noStrike">
                <a:solidFill>
                  <a:srgbClr val="176BE1"/>
                </a:solidFill>
              </a:rPr>
              <a:t> </a:t>
            </a:r>
            <a:endParaRPr b="1" i="0" u="none" cap="none" strike="noStrike">
              <a:solidFill>
                <a:srgbClr val="176BE1"/>
              </a:solidFill>
            </a:endParaRPr>
          </a:p>
        </p:txBody>
      </p:sp>
      <p:sp>
        <p:nvSpPr>
          <p:cNvPr id="112" name="Google Shape;112;g3f133ed04bd_0_5"/>
          <p:cNvSpPr txBox="1"/>
          <p:nvPr/>
        </p:nvSpPr>
        <p:spPr>
          <a:xfrm>
            <a:off x="3910400" y="5625175"/>
            <a:ext cx="3606000" cy="3780600"/>
          </a:xfrm>
          <a:prstGeom prst="rect">
            <a:avLst/>
          </a:prstGeom>
          <a:noFill/>
          <a:ln cap="flat" cmpd="sng" w="28575">
            <a:solidFill>
              <a:srgbClr val="3C5FB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15000"/>
              </a:lnSpc>
              <a:spcBef>
                <a:spcPts val="1600"/>
              </a:spcBef>
              <a:spcAft>
                <a:spcPts val="0"/>
              </a:spcAft>
              <a:buClr>
                <a:srgbClr val="000000"/>
              </a:buClr>
              <a:buSzPts val="1200"/>
              <a:buFont typeface="Arial"/>
              <a:buNone/>
            </a:pPr>
            <a:r>
              <a:rPr b="1" lang="en" sz="1600"/>
              <a:t>Visuals and Regulation</a:t>
            </a:r>
            <a:endParaRPr b="1" sz="1600"/>
          </a:p>
          <a:p>
            <a:pPr indent="0" lvl="0" marL="0" marR="0" rtl="0" algn="l">
              <a:lnSpc>
                <a:spcPct val="115000"/>
              </a:lnSpc>
              <a:spcBef>
                <a:spcPts val="1600"/>
              </a:spcBef>
              <a:spcAft>
                <a:spcPts val="0"/>
              </a:spcAft>
              <a:buClr>
                <a:srgbClr val="000000"/>
              </a:buClr>
              <a:buSzPts val="1200"/>
              <a:buFont typeface="Arial"/>
              <a:buNone/>
            </a:pPr>
            <a:r>
              <a:rPr lang="en"/>
              <a:t>Consider the use of visuals at home by completing daily </a:t>
            </a:r>
            <a:r>
              <a:rPr b="1" lang="en"/>
              <a:t>feeling check-ins</a:t>
            </a:r>
            <a:r>
              <a:rPr lang="en"/>
              <a:t> to help build your child’s emotional regulation skills. These check-ins help promote self-awareness, emotional literacy and coping strategies.  Click on the image below for a sample </a:t>
            </a:r>
            <a:r>
              <a:rPr b="1" lang="en"/>
              <a:t>“I feel</a:t>
            </a:r>
            <a:r>
              <a:rPr lang="en"/>
              <a:t>”  visual. </a:t>
            </a:r>
            <a:endParaRPr/>
          </a:p>
          <a:p>
            <a:pPr indent="0" lvl="0" marL="0" marR="0" rtl="0" algn="l">
              <a:lnSpc>
                <a:spcPct val="115000"/>
              </a:lnSpc>
              <a:spcBef>
                <a:spcPts val="1600"/>
              </a:spcBef>
              <a:spcAft>
                <a:spcPts val="0"/>
              </a:spcAft>
              <a:buClr>
                <a:srgbClr val="000000"/>
              </a:buClr>
              <a:buSzPts val="1200"/>
              <a:buFont typeface="Arial"/>
              <a:buNone/>
            </a:pPr>
            <a:r>
              <a:t/>
            </a:r>
            <a:endParaRPr>
              <a:latin typeface="Lato"/>
              <a:ea typeface="Lato"/>
              <a:cs typeface="Lato"/>
              <a:sym typeface="Lato"/>
            </a:endParaRPr>
          </a:p>
          <a:p>
            <a:pPr indent="0" lvl="0" marL="0" marR="0" rtl="0" algn="l">
              <a:lnSpc>
                <a:spcPct val="115000"/>
              </a:lnSpc>
              <a:spcBef>
                <a:spcPts val="1600"/>
              </a:spcBef>
              <a:spcAft>
                <a:spcPts val="1600"/>
              </a:spcAft>
              <a:buClr>
                <a:srgbClr val="000000"/>
              </a:buClr>
              <a:buSzPts val="1200"/>
              <a:buFont typeface="Arial"/>
              <a:buNone/>
            </a:pPr>
            <a:r>
              <a:t/>
            </a:r>
            <a:endParaRPr>
              <a:latin typeface="Lato"/>
              <a:ea typeface="Lato"/>
              <a:cs typeface="Lato"/>
              <a:sym typeface="Lato"/>
            </a:endParaRPr>
          </a:p>
        </p:txBody>
      </p:sp>
      <p:pic>
        <p:nvPicPr>
          <p:cNvPr id="113" name="Google Shape;113;g3f133ed04bd_0_5">
            <a:hlinkClick r:id="rId11"/>
          </p:cNvPr>
          <p:cNvPicPr preferRelativeResize="0"/>
          <p:nvPr/>
        </p:nvPicPr>
        <p:blipFill>
          <a:blip r:embed="rId12">
            <a:alphaModFix/>
          </a:blip>
          <a:stretch>
            <a:fillRect/>
          </a:stretch>
        </p:blipFill>
        <p:spPr>
          <a:xfrm>
            <a:off x="4125375" y="8021462"/>
            <a:ext cx="3176049" cy="1066500"/>
          </a:xfrm>
          <a:prstGeom prst="rect">
            <a:avLst/>
          </a:prstGeom>
          <a:noFill/>
          <a:ln cap="flat" cmpd="sng" w="9525">
            <a:solidFill>
              <a:srgbClr val="F6CD4C"/>
            </a:solidFill>
            <a:prstDash val="solid"/>
            <a:round/>
            <a:headEnd len="sm" w="sm" type="none"/>
            <a:tailEnd len="sm" w="sm" type="none"/>
          </a:ln>
        </p:spPr>
      </p:pic>
      <p:sp>
        <p:nvSpPr>
          <p:cNvPr id="114" name="Google Shape;114;g3f133ed04bd_0_5"/>
          <p:cNvSpPr txBox="1"/>
          <p:nvPr/>
        </p:nvSpPr>
        <p:spPr>
          <a:xfrm>
            <a:off x="4476625" y="48150"/>
            <a:ext cx="1280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u="sng">
                <a:solidFill>
                  <a:schemeClr val="lt1"/>
                </a:solidFill>
                <a:latin typeface="Nunito"/>
                <a:ea typeface="Nunito"/>
                <a:cs typeface="Nunito"/>
                <a:sym typeface="Nunito"/>
                <a:hlinkClick r:id="rId13">
                  <a:extLst>
                    <a:ext uri="{A12FA001-AC4F-418D-AE19-62706E023703}">
                      <ahyp:hlinkClr val="tx"/>
                    </a:ext>
                  </a:extLst>
                </a:hlinkClick>
              </a:rPr>
              <a:t>Text-only version</a:t>
            </a:r>
            <a:endParaRPr sz="1100">
              <a:solidFill>
                <a:schemeClr val="lt1"/>
              </a:solidFill>
            </a:endParaRPr>
          </a:p>
        </p:txBody>
      </p:sp>
      <p:pic>
        <p:nvPicPr>
          <p:cNvPr id="115" name="Google Shape;115;g3f133ed04bd_0_5" title="Circle Glow_Occupational Therapy and Physiotherapy Services_ Visual Idenity.png"/>
          <p:cNvPicPr preferRelativeResize="0"/>
          <p:nvPr/>
        </p:nvPicPr>
        <p:blipFill>
          <a:blip r:embed="rId14">
            <a:alphaModFix/>
          </a:blip>
          <a:stretch>
            <a:fillRect/>
          </a:stretch>
        </p:blipFill>
        <p:spPr>
          <a:xfrm>
            <a:off x="5179795" y="661862"/>
            <a:ext cx="966400" cy="966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3eee464f293_0_0"/>
          <p:cNvSpPr txBox="1"/>
          <p:nvPr>
            <p:ph idx="1" type="body"/>
          </p:nvPr>
        </p:nvSpPr>
        <p:spPr>
          <a:xfrm>
            <a:off x="264900" y="771525"/>
            <a:ext cx="7242600" cy="85941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1200"/>
              </a:spcBef>
              <a:spcAft>
                <a:spcPts val="0"/>
              </a:spcAft>
              <a:buClr>
                <a:schemeClr val="dk1"/>
              </a:buClr>
              <a:buSzPts val="1100"/>
              <a:buFont typeface="Arial"/>
              <a:buNone/>
            </a:pPr>
            <a:r>
              <a:rPr b="1" lang="en" sz="1500">
                <a:solidFill>
                  <a:schemeClr val="dk1"/>
                </a:solidFill>
              </a:rPr>
              <a:t>Language Spotlight: Building Oral Language Foundations </a:t>
            </a:r>
            <a:endParaRPr b="1" sz="1500">
              <a:solidFill>
                <a:schemeClr val="dk1"/>
              </a:solidFill>
            </a:endParaRPr>
          </a:p>
          <a:p>
            <a:pPr indent="0" lvl="0" marL="0" rtl="0" algn="ctr">
              <a:lnSpc>
                <a:spcPct val="115000"/>
              </a:lnSpc>
              <a:spcBef>
                <a:spcPts val="0"/>
              </a:spcBef>
              <a:spcAft>
                <a:spcPts val="0"/>
              </a:spcAft>
              <a:buClr>
                <a:schemeClr val="dk1"/>
              </a:buClr>
              <a:buSzPts val="1100"/>
              <a:buFont typeface="Arial"/>
              <a:buNone/>
            </a:pPr>
            <a:r>
              <a:rPr b="1" lang="en" sz="1100">
                <a:solidFill>
                  <a:schemeClr val="dk1"/>
                </a:solidFill>
              </a:rPr>
              <a:t>September Focus: Talking Before Reading</a:t>
            </a:r>
            <a:endParaRPr b="1" sz="1700">
              <a:solidFill>
                <a:srgbClr val="000000"/>
              </a:solidFill>
            </a:endParaRPr>
          </a:p>
          <a:p>
            <a:pPr indent="0" lvl="0" marL="0" rtl="0" algn="l">
              <a:lnSpc>
                <a:spcPct val="115000"/>
              </a:lnSpc>
              <a:spcBef>
                <a:spcPts val="1400"/>
              </a:spcBef>
              <a:spcAft>
                <a:spcPts val="0"/>
              </a:spcAft>
              <a:buSzPts val="1800"/>
              <a:buNone/>
            </a:pPr>
            <a:r>
              <a:t/>
            </a:r>
            <a:endParaRPr b="1" sz="1700">
              <a:solidFill>
                <a:srgbClr val="000000"/>
              </a:solidFill>
            </a:endParaRPr>
          </a:p>
          <a:p>
            <a:pPr indent="0" lvl="0" marL="0" rtl="0" algn="ctr">
              <a:lnSpc>
                <a:spcPct val="115000"/>
              </a:lnSpc>
              <a:spcBef>
                <a:spcPts val="1400"/>
              </a:spcBef>
              <a:spcAft>
                <a:spcPts val="0"/>
              </a:spcAft>
              <a:buSzPts val="1800"/>
              <a:buNone/>
            </a:pPr>
            <a:r>
              <a:t/>
            </a:r>
            <a:endParaRPr b="1" sz="1700">
              <a:solidFill>
                <a:srgbClr val="000000"/>
              </a:solidFill>
            </a:endParaRPr>
          </a:p>
          <a:p>
            <a:pPr indent="0" lvl="0" marL="0" rtl="0" algn="l">
              <a:lnSpc>
                <a:spcPct val="115000"/>
              </a:lnSpc>
              <a:spcBef>
                <a:spcPts val="400"/>
              </a:spcBef>
              <a:spcAft>
                <a:spcPts val="0"/>
              </a:spcAft>
              <a:buSzPts val="1800"/>
              <a:buNone/>
            </a:pPr>
            <a:r>
              <a:t/>
            </a:r>
            <a:endParaRPr sz="1100">
              <a:solidFill>
                <a:srgbClr val="000000"/>
              </a:solidFill>
            </a:endParaRPr>
          </a:p>
          <a:p>
            <a:pPr indent="0" lvl="0" marL="0" rtl="0" algn="l">
              <a:lnSpc>
                <a:spcPct val="115000"/>
              </a:lnSpc>
              <a:spcBef>
                <a:spcPts val="1400"/>
              </a:spcBef>
              <a:spcAft>
                <a:spcPts val="0"/>
              </a:spcAft>
              <a:buSzPts val="1800"/>
              <a:buNone/>
            </a:pPr>
            <a:r>
              <a:t/>
            </a:r>
            <a:endParaRPr b="1" sz="1700">
              <a:solidFill>
                <a:srgbClr val="000000"/>
              </a:solidFill>
            </a:endParaRPr>
          </a:p>
          <a:p>
            <a:pPr indent="0" lvl="0" marL="0" rtl="0" algn="l">
              <a:lnSpc>
                <a:spcPct val="120000"/>
              </a:lnSpc>
              <a:spcBef>
                <a:spcPts val="400"/>
              </a:spcBef>
              <a:spcAft>
                <a:spcPts val="0"/>
              </a:spcAft>
              <a:buSzPts val="1800"/>
              <a:buNone/>
            </a:pPr>
            <a:r>
              <a:t/>
            </a:r>
            <a:endParaRPr sz="1600">
              <a:solidFill>
                <a:srgbClr val="06860B"/>
              </a:solidFill>
              <a:latin typeface="Nunito ExtraBold"/>
              <a:ea typeface="Nunito ExtraBold"/>
              <a:cs typeface="Nunito ExtraBold"/>
              <a:sym typeface="Nunito ExtraBold"/>
            </a:endParaRPr>
          </a:p>
          <a:p>
            <a:pPr indent="0" lvl="0" marL="0" rtl="0" algn="l">
              <a:lnSpc>
                <a:spcPct val="120000"/>
              </a:lnSpc>
              <a:spcBef>
                <a:spcPts val="0"/>
              </a:spcBef>
              <a:spcAft>
                <a:spcPts val="0"/>
              </a:spcAft>
              <a:buSzPts val="1800"/>
              <a:buNone/>
            </a:pPr>
            <a:r>
              <a:t/>
            </a:r>
            <a:endParaRPr sz="1600">
              <a:solidFill>
                <a:srgbClr val="06860B"/>
              </a:solidFill>
              <a:latin typeface="Nunito ExtraBold"/>
              <a:ea typeface="Nunito ExtraBold"/>
              <a:cs typeface="Nunito ExtraBold"/>
              <a:sym typeface="Nunito ExtraBold"/>
            </a:endParaRPr>
          </a:p>
          <a:p>
            <a:pPr indent="0" lvl="0" marL="0" rtl="0" algn="l">
              <a:lnSpc>
                <a:spcPct val="115000"/>
              </a:lnSpc>
              <a:spcBef>
                <a:spcPts val="0"/>
              </a:spcBef>
              <a:spcAft>
                <a:spcPts val="0"/>
              </a:spcAft>
              <a:buSzPts val="1800"/>
              <a:buNone/>
            </a:pPr>
            <a:r>
              <a:t/>
            </a:r>
            <a:endParaRPr/>
          </a:p>
        </p:txBody>
      </p:sp>
      <p:sp>
        <p:nvSpPr>
          <p:cNvPr id="121" name="Google Shape;121;g3eee464f293_0_0"/>
          <p:cNvSpPr txBox="1"/>
          <p:nvPr>
            <p:ph type="title"/>
          </p:nvPr>
        </p:nvSpPr>
        <p:spPr>
          <a:xfrm>
            <a:off x="331625" y="0"/>
            <a:ext cx="5802600" cy="638100"/>
          </a:xfrm>
          <a:prstGeom prst="rect">
            <a:avLst/>
          </a:prstGeom>
          <a:noFill/>
          <a:ln>
            <a:noFill/>
          </a:ln>
        </p:spPr>
        <p:txBody>
          <a:bodyPr anchorCtr="0" anchor="ctr" bIns="91425" lIns="91425" spcFirstLastPara="1" rIns="91425" wrap="square" tIns="91425">
            <a:normAutofit/>
          </a:bodyPr>
          <a:lstStyle/>
          <a:p>
            <a:pPr indent="0" lvl="0" marL="0" rtl="0" algn="l">
              <a:lnSpc>
                <a:spcPct val="115000"/>
              </a:lnSpc>
              <a:spcBef>
                <a:spcPts val="1200"/>
              </a:spcBef>
              <a:spcAft>
                <a:spcPts val="1200"/>
              </a:spcAft>
              <a:buClr>
                <a:schemeClr val="dk1"/>
              </a:buClr>
              <a:buSzPts val="1100"/>
              <a:buFont typeface="Arial"/>
              <a:buNone/>
            </a:pPr>
            <a:r>
              <a:rPr lang="en" sz="1600" u="sng">
                <a:hlinkClick r:id="rId3"/>
              </a:rPr>
              <a:t>Speech Language Pathology (SLP) Services</a:t>
            </a:r>
            <a:endParaRPr/>
          </a:p>
        </p:txBody>
      </p:sp>
      <p:sp>
        <p:nvSpPr>
          <p:cNvPr id="122" name="Google Shape;122;g3eee464f293_0_0"/>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Clr>
                <a:srgbClr val="000000"/>
              </a:buClr>
              <a:buSzPts val="1200"/>
              <a:buFont typeface="Arial"/>
              <a:buNone/>
            </a:pPr>
            <a:r>
              <a:rPr lang="en"/>
              <a:t>Page </a:t>
            </a:r>
            <a:fld id="{00000000-1234-1234-1234-123412341234}" type="slidenum">
              <a:rPr lang="en"/>
              <a:t>‹#›</a:t>
            </a:fld>
            <a:endParaRPr/>
          </a:p>
        </p:txBody>
      </p:sp>
      <p:sp>
        <p:nvSpPr>
          <p:cNvPr id="123" name="Google Shape;123;g3eee464f293_0_0"/>
          <p:cNvSpPr txBox="1"/>
          <p:nvPr>
            <p:ph idx="2" type="body"/>
          </p:nvPr>
        </p:nvSpPr>
        <p:spPr>
          <a:xfrm>
            <a:off x="1947325" y="9615650"/>
            <a:ext cx="2444700" cy="442800"/>
          </a:xfrm>
          <a:prstGeom prst="rect">
            <a:avLst/>
          </a:prstGeom>
          <a:noFill/>
          <a:ln>
            <a:noFill/>
          </a:ln>
        </p:spPr>
        <p:txBody>
          <a:bodyPr anchorCtr="0" anchor="ctr" bIns="91425" lIns="91425" spcFirstLastPara="1" rIns="91425" wrap="square" tIns="91425">
            <a:normAutofit fontScale="85000"/>
          </a:bodyPr>
          <a:lstStyle/>
          <a:p>
            <a:pPr indent="0" lvl="0" marL="0" rtl="0" algn="ctr">
              <a:lnSpc>
                <a:spcPct val="100000"/>
              </a:lnSpc>
              <a:spcBef>
                <a:spcPts val="0"/>
              </a:spcBef>
              <a:spcAft>
                <a:spcPts val="0"/>
              </a:spcAft>
              <a:buClr>
                <a:schemeClr val="dk1"/>
              </a:buClr>
              <a:buSzPct val="100000"/>
              <a:buFont typeface="Arial"/>
              <a:buNone/>
            </a:pPr>
            <a:r>
              <a:rPr lang="en"/>
              <a:t>September 2026 | VOL 3 | ISSUE 1</a:t>
            </a:r>
            <a:endParaRPr/>
          </a:p>
        </p:txBody>
      </p:sp>
      <p:pic>
        <p:nvPicPr>
          <p:cNvPr id="124" name="Google Shape;124;g3eee464f293_0_0"/>
          <p:cNvPicPr preferRelativeResize="0"/>
          <p:nvPr/>
        </p:nvPicPr>
        <p:blipFill rotWithShape="1">
          <a:blip r:embed="rId4">
            <a:alphaModFix/>
          </a:blip>
          <a:srcRect b="0" l="0" r="0" t="0"/>
          <a:stretch/>
        </p:blipFill>
        <p:spPr>
          <a:xfrm>
            <a:off x="5552475" y="1609725"/>
            <a:ext cx="1581775" cy="1952625"/>
          </a:xfrm>
          <a:prstGeom prst="rect">
            <a:avLst/>
          </a:prstGeom>
          <a:noFill/>
          <a:ln>
            <a:noFill/>
          </a:ln>
        </p:spPr>
      </p:pic>
      <p:sp>
        <p:nvSpPr>
          <p:cNvPr id="125" name="Google Shape;125;g3eee464f293_0_0"/>
          <p:cNvSpPr txBox="1"/>
          <p:nvPr/>
        </p:nvSpPr>
        <p:spPr>
          <a:xfrm>
            <a:off x="331625" y="1302725"/>
            <a:ext cx="5088000" cy="217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0"/>
              </a:spcAft>
              <a:buClr>
                <a:schemeClr val="dk1"/>
              </a:buClr>
              <a:buSzPts val="1100"/>
              <a:buFont typeface="Arial"/>
              <a:buNone/>
            </a:pPr>
            <a:r>
              <a:rPr lang="en" sz="1200">
                <a:solidFill>
                  <a:schemeClr val="dk1"/>
                </a:solidFill>
              </a:rPr>
              <a:t>This year, our monthly focus will centre on developing oral language through one book: </a:t>
            </a:r>
            <a:r>
              <a:rPr i="1" lang="en" sz="1200">
                <a:solidFill>
                  <a:schemeClr val="dk1"/>
                </a:solidFill>
              </a:rPr>
              <a:t>Fly in the Chai</a:t>
            </a:r>
            <a:r>
              <a:rPr lang="en" sz="1200">
                <a:solidFill>
                  <a:schemeClr val="dk1"/>
                </a:solidFill>
              </a:rPr>
              <a:t> by </a:t>
            </a:r>
            <a:r>
              <a:rPr lang="en" sz="1200" u="sng">
                <a:solidFill>
                  <a:srgbClr val="1155CC"/>
                </a:solidFill>
                <a:hlinkClick r:id="rId5">
                  <a:extLst>
                    <a:ext uri="{A12FA001-AC4F-418D-AE19-62706E023703}">
                      <ahyp:hlinkClr val="tx"/>
                    </a:ext>
                  </a:extLst>
                </a:hlinkClick>
              </a:rPr>
              <a:t>Zenia Wadhwani</a:t>
            </a:r>
            <a:r>
              <a:rPr lang="en" sz="1200">
                <a:solidFill>
                  <a:schemeClr val="dk1"/>
                </a:solidFill>
              </a:rPr>
              <a:t>. We have selected this book because it is written by a Toronto-based author and can be borrowed through the </a:t>
            </a:r>
            <a:r>
              <a:rPr lang="en" sz="1200" u="sng">
                <a:solidFill>
                  <a:srgbClr val="1155CC"/>
                </a:solidFill>
                <a:hlinkClick r:id="rId6">
                  <a:extLst>
                    <a:ext uri="{A12FA001-AC4F-418D-AE19-62706E023703}">
                      <ahyp:hlinkClr val="tx"/>
                    </a:ext>
                  </a:extLst>
                </a:hlinkClick>
              </a:rPr>
              <a:t>Toronto Public Library</a:t>
            </a:r>
            <a:r>
              <a:rPr lang="en" sz="1200">
                <a:solidFill>
                  <a:schemeClr val="dk1"/>
                </a:solidFill>
              </a:rPr>
              <a:t>. Stay tuned each month to learn simple ways you can support your child’s language development using just one book. </a:t>
            </a:r>
            <a:endParaRPr sz="1200">
              <a:solidFill>
                <a:schemeClr val="dk1"/>
              </a:solidFill>
            </a:endParaRPr>
          </a:p>
          <a:p>
            <a:pPr indent="0" lvl="0" marL="0" rtl="0" algn="l">
              <a:lnSpc>
                <a:spcPct val="100000"/>
              </a:lnSpc>
              <a:spcBef>
                <a:spcPts val="1200"/>
              </a:spcBef>
              <a:spcAft>
                <a:spcPts val="0"/>
              </a:spcAft>
              <a:buNone/>
            </a:pPr>
            <a:r>
              <a:rPr lang="en" sz="1200">
                <a:solidFill>
                  <a:schemeClr val="dk1"/>
                </a:solidFill>
              </a:rPr>
              <a:t>This month, we are focusing on one simple but powerful strategy: </a:t>
            </a:r>
            <a:r>
              <a:rPr b="1" lang="en" sz="1200">
                <a:solidFill>
                  <a:schemeClr val="dk1"/>
                </a:solidFill>
              </a:rPr>
              <a:t>talking about the book before reading it</a:t>
            </a:r>
            <a:r>
              <a:rPr lang="en" sz="1200">
                <a:solidFill>
                  <a:schemeClr val="dk1"/>
                </a:solidFill>
              </a:rPr>
              <a:t>. This is called </a:t>
            </a:r>
            <a:r>
              <a:rPr i="1" lang="en" sz="1200">
                <a:solidFill>
                  <a:schemeClr val="dk1"/>
                </a:solidFill>
              </a:rPr>
              <a:t>activating background knowledge</a:t>
            </a:r>
            <a:r>
              <a:rPr lang="en" sz="1200">
                <a:solidFill>
                  <a:schemeClr val="dk1"/>
                </a:solidFill>
              </a:rPr>
              <a:t>. When children connect a story to what they already know, they are more likely to feel confident, share ideas, and engage in meaningful conversation. The goal is simple: </a:t>
            </a:r>
            <a:r>
              <a:rPr b="1" lang="en" sz="1200">
                <a:solidFill>
                  <a:schemeClr val="dk1"/>
                </a:solidFill>
              </a:rPr>
              <a:t>use the book as a conversation starter—without reading it yet!</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b="1" sz="1100">
              <a:solidFill>
                <a:schemeClr val="dk1"/>
              </a:solidFill>
            </a:endParaRPr>
          </a:p>
          <a:p>
            <a:pPr indent="0" lvl="0" marL="0" rtl="0" algn="l">
              <a:spcBef>
                <a:spcPts val="1200"/>
              </a:spcBef>
              <a:spcAft>
                <a:spcPts val="0"/>
              </a:spcAft>
              <a:buNone/>
            </a:pPr>
            <a:r>
              <a:t/>
            </a:r>
            <a:endParaRPr sz="1800">
              <a:solidFill>
                <a:schemeClr val="dk2"/>
              </a:solidFill>
            </a:endParaRPr>
          </a:p>
        </p:txBody>
      </p:sp>
      <p:sp>
        <p:nvSpPr>
          <p:cNvPr id="126" name="Google Shape;126;g3eee464f293_0_0"/>
          <p:cNvSpPr txBox="1"/>
          <p:nvPr/>
        </p:nvSpPr>
        <p:spPr>
          <a:xfrm>
            <a:off x="331625" y="3753427"/>
            <a:ext cx="6962700" cy="541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100">
                <a:solidFill>
                  <a:schemeClr val="dk1"/>
                </a:solidFill>
              </a:rPr>
              <a:t>One Strategy for Home: Notice, Think, Connect</a:t>
            </a:r>
            <a:endParaRPr b="1"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Before reading the story, take a few minutes to look at the cover together.</a:t>
            </a:r>
            <a:endParaRPr sz="1100">
              <a:solidFill>
                <a:schemeClr val="dk1"/>
              </a:solidFill>
            </a:endParaRPr>
          </a:p>
          <a:p>
            <a:pPr indent="-298450" lvl="0" marL="457200" marR="0" rtl="0" algn="l">
              <a:lnSpc>
                <a:spcPct val="100000"/>
              </a:lnSpc>
              <a:spcBef>
                <a:spcPts val="0"/>
              </a:spcBef>
              <a:spcAft>
                <a:spcPts val="0"/>
              </a:spcAft>
              <a:buClr>
                <a:schemeClr val="dk1"/>
              </a:buClr>
              <a:buSzPts val="1100"/>
              <a:buChar char="●"/>
            </a:pPr>
            <a:r>
              <a:rPr b="1" lang="en" sz="1100">
                <a:solidFill>
                  <a:schemeClr val="dk1"/>
                </a:solidFill>
              </a:rPr>
              <a:t>Notice: </a:t>
            </a:r>
            <a:r>
              <a:rPr i="1" lang="en" sz="1100">
                <a:solidFill>
                  <a:schemeClr val="dk1"/>
                </a:solidFill>
              </a:rPr>
              <a:t>“What do you notice?”</a:t>
            </a:r>
            <a:endParaRPr sz="1100">
              <a:solidFill>
                <a:schemeClr val="dk1"/>
              </a:solidFill>
            </a:endParaRPr>
          </a:p>
          <a:p>
            <a:pPr indent="-298450" lvl="0" marL="457200" rtl="0" algn="l">
              <a:lnSpc>
                <a:spcPct val="100000"/>
              </a:lnSpc>
              <a:spcBef>
                <a:spcPts val="0"/>
              </a:spcBef>
              <a:spcAft>
                <a:spcPts val="0"/>
              </a:spcAft>
              <a:buClr>
                <a:schemeClr val="dk1"/>
              </a:buClr>
              <a:buSzPts val="1100"/>
              <a:buChar char="●"/>
            </a:pPr>
            <a:r>
              <a:rPr b="1" lang="en" sz="1100">
                <a:solidFill>
                  <a:schemeClr val="dk1"/>
                </a:solidFill>
              </a:rPr>
              <a:t>Think:</a:t>
            </a:r>
            <a:r>
              <a:rPr lang="en" sz="1100">
                <a:solidFill>
                  <a:schemeClr val="dk1"/>
                </a:solidFill>
              </a:rPr>
              <a:t> </a:t>
            </a:r>
            <a:r>
              <a:rPr i="1" lang="en" sz="1100">
                <a:solidFill>
                  <a:schemeClr val="dk1"/>
                </a:solidFill>
              </a:rPr>
              <a:t>“What do you think this story might be about?”</a:t>
            </a:r>
            <a:endParaRPr i="1" sz="1100">
              <a:solidFill>
                <a:schemeClr val="dk1"/>
              </a:solidFill>
            </a:endParaRPr>
          </a:p>
          <a:p>
            <a:pPr indent="-298450" lvl="0" marL="457200" rtl="0" algn="l">
              <a:lnSpc>
                <a:spcPct val="100000"/>
              </a:lnSpc>
              <a:spcBef>
                <a:spcPts val="0"/>
              </a:spcBef>
              <a:spcAft>
                <a:spcPts val="0"/>
              </a:spcAft>
              <a:buClr>
                <a:schemeClr val="dk1"/>
              </a:buClr>
              <a:buSzPts val="1100"/>
              <a:buChar char="●"/>
            </a:pPr>
            <a:r>
              <a:rPr b="1" lang="en" sz="1100">
                <a:solidFill>
                  <a:schemeClr val="dk1"/>
                </a:solidFill>
              </a:rPr>
              <a:t>Connect: </a:t>
            </a:r>
            <a:r>
              <a:rPr i="1" lang="en" sz="1100">
                <a:solidFill>
                  <a:schemeClr val="dk1"/>
                </a:solidFill>
              </a:rPr>
              <a:t>“Does this remind you of anything we may have seen?”</a:t>
            </a:r>
            <a:endParaRPr i="1"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100">
                <a:solidFill>
                  <a:schemeClr val="dk1"/>
                </a:solidFill>
              </a:rPr>
              <a:t>There are no right or wrong answers—this is about encouraging your child to talk and share ideas.</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If Your Child Needs Extra Support</a:t>
            </a:r>
            <a:endParaRPr b="1"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Some children may need a little more structure to help them get started. You can support them by:</a:t>
            </a:r>
            <a:endParaRPr sz="1100">
              <a:solidFill>
                <a:schemeClr val="dk1"/>
              </a:solidFill>
            </a:endParaRPr>
          </a:p>
          <a:p>
            <a:pPr indent="-298450" lvl="0" marL="457200" rtl="0" algn="l">
              <a:lnSpc>
                <a:spcPct val="100000"/>
              </a:lnSpc>
              <a:spcBef>
                <a:spcPts val="0"/>
              </a:spcBef>
              <a:spcAft>
                <a:spcPts val="0"/>
              </a:spcAft>
              <a:buClr>
                <a:schemeClr val="dk1"/>
              </a:buClr>
              <a:buSzPts val="1100"/>
              <a:buChar char="●"/>
            </a:pPr>
            <a:r>
              <a:rPr lang="en" sz="1100">
                <a:solidFill>
                  <a:schemeClr val="dk1"/>
                </a:solidFill>
              </a:rPr>
              <a:t>Using simple sentence starters: </a:t>
            </a:r>
            <a:r>
              <a:rPr i="1" lang="en" sz="1100">
                <a:solidFill>
                  <a:schemeClr val="dk1"/>
                </a:solidFill>
              </a:rPr>
              <a:t>“I notice…”</a:t>
            </a:r>
            <a:r>
              <a:rPr lang="en" sz="1100">
                <a:solidFill>
                  <a:schemeClr val="dk1"/>
                </a:solidFill>
              </a:rPr>
              <a:t> </a:t>
            </a:r>
            <a:r>
              <a:rPr i="1" lang="en" sz="1100">
                <a:solidFill>
                  <a:schemeClr val="dk1"/>
                </a:solidFill>
              </a:rPr>
              <a:t>“I think…” </a:t>
            </a:r>
            <a:r>
              <a:rPr lang="en" sz="1100">
                <a:solidFill>
                  <a:schemeClr val="dk1"/>
                </a:solidFill>
              </a:rPr>
              <a:t> </a:t>
            </a:r>
            <a:r>
              <a:rPr i="1" lang="en" sz="1100">
                <a:solidFill>
                  <a:schemeClr val="dk1"/>
                </a:solidFill>
              </a:rPr>
              <a:t>“It reminds me of…”</a:t>
            </a:r>
            <a:endParaRPr i="1" sz="1100">
              <a:solidFill>
                <a:schemeClr val="dk1"/>
              </a:solidFill>
            </a:endParaRPr>
          </a:p>
          <a:p>
            <a:pPr indent="-298450" lvl="0" marL="457200" rtl="0" algn="l">
              <a:lnSpc>
                <a:spcPct val="100000"/>
              </a:lnSpc>
              <a:spcBef>
                <a:spcPts val="0"/>
              </a:spcBef>
              <a:spcAft>
                <a:spcPts val="0"/>
              </a:spcAft>
              <a:buClr>
                <a:schemeClr val="dk1"/>
              </a:buClr>
              <a:buSzPts val="1100"/>
              <a:buChar char="●"/>
            </a:pPr>
            <a:r>
              <a:rPr lang="en" sz="1100">
                <a:solidFill>
                  <a:schemeClr val="dk1"/>
                </a:solidFill>
              </a:rPr>
              <a:t>Giving choices to help them respond (e.g., </a:t>
            </a:r>
            <a:r>
              <a:rPr i="1" lang="en" sz="1100">
                <a:solidFill>
                  <a:schemeClr val="dk1"/>
                </a:solidFill>
              </a:rPr>
              <a:t>“Do you think it’s about a fly or a cat?”</a:t>
            </a:r>
            <a:r>
              <a:rPr lang="en" sz="1100">
                <a:solidFill>
                  <a:schemeClr val="dk1"/>
                </a:solidFill>
              </a:rPr>
              <a:t>)</a:t>
            </a:r>
            <a:endParaRPr sz="1100">
              <a:solidFill>
                <a:schemeClr val="dk1"/>
              </a:solidFill>
            </a:endParaRPr>
          </a:p>
          <a:p>
            <a:pPr indent="-298450" lvl="0" marL="457200" rtl="0" algn="l">
              <a:lnSpc>
                <a:spcPct val="100000"/>
              </a:lnSpc>
              <a:spcBef>
                <a:spcPts val="0"/>
              </a:spcBef>
              <a:spcAft>
                <a:spcPts val="0"/>
              </a:spcAft>
              <a:buClr>
                <a:schemeClr val="dk1"/>
              </a:buClr>
              <a:buSzPts val="1100"/>
              <a:buChar char="●"/>
            </a:pPr>
            <a:r>
              <a:rPr lang="en" sz="1100">
                <a:solidFill>
                  <a:schemeClr val="dk1"/>
                </a:solidFill>
              </a:rPr>
              <a:t>Allowing pointing, gestures, or one-word answers before building sentences together</a:t>
            </a:r>
            <a:endParaRPr sz="1100">
              <a:solidFill>
                <a:schemeClr val="dk1"/>
              </a:solidFill>
            </a:endParaRPr>
          </a:p>
          <a:p>
            <a:pPr indent="-298450" lvl="0" marL="457200" rtl="0" algn="l">
              <a:lnSpc>
                <a:spcPct val="100000"/>
              </a:lnSpc>
              <a:spcBef>
                <a:spcPts val="0"/>
              </a:spcBef>
              <a:spcAft>
                <a:spcPts val="0"/>
              </a:spcAft>
              <a:buClr>
                <a:schemeClr val="dk1"/>
              </a:buClr>
              <a:buSzPts val="1100"/>
              <a:buChar char="●"/>
            </a:pPr>
            <a:r>
              <a:rPr lang="en" sz="1100">
                <a:solidFill>
                  <a:schemeClr val="dk1"/>
                </a:solidFill>
              </a:rPr>
              <a:t>Taking your time—thinking before speaking is part of the learning process</a:t>
            </a:r>
            <a:endParaRPr b="1">
              <a:solidFill>
                <a:srgbClr val="434343"/>
              </a:solidFill>
            </a:endParaRPr>
          </a:p>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Why This Matters</a:t>
            </a:r>
            <a:endParaRPr b="1"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These conversations help children:</a:t>
            </a:r>
            <a:endParaRPr sz="1100">
              <a:solidFill>
                <a:schemeClr val="dk1"/>
              </a:solidFill>
            </a:endParaRPr>
          </a:p>
          <a:p>
            <a:pPr indent="-298450" lvl="0" marL="457200" marR="0" rtl="0" algn="l">
              <a:lnSpc>
                <a:spcPct val="100000"/>
              </a:lnSpc>
              <a:spcBef>
                <a:spcPts val="0"/>
              </a:spcBef>
              <a:spcAft>
                <a:spcPts val="0"/>
              </a:spcAft>
              <a:buClr>
                <a:schemeClr val="dk1"/>
              </a:buClr>
              <a:buSzPts val="1100"/>
              <a:buChar char="●"/>
            </a:pPr>
            <a:r>
              <a:rPr lang="en" sz="1100">
                <a:solidFill>
                  <a:schemeClr val="dk1"/>
                </a:solidFill>
              </a:rPr>
              <a:t>build confidence in speaking</a:t>
            </a:r>
            <a:endParaRPr sz="1100">
              <a:solidFill>
                <a:schemeClr val="dk1"/>
              </a:solidFill>
            </a:endParaRPr>
          </a:p>
          <a:p>
            <a:pPr indent="-298450" lvl="0" marL="457200" rtl="0" algn="l">
              <a:lnSpc>
                <a:spcPct val="100000"/>
              </a:lnSpc>
              <a:spcBef>
                <a:spcPts val="0"/>
              </a:spcBef>
              <a:spcAft>
                <a:spcPts val="0"/>
              </a:spcAft>
              <a:buClr>
                <a:schemeClr val="dk1"/>
              </a:buClr>
              <a:buSzPts val="1100"/>
              <a:buChar char="●"/>
            </a:pPr>
            <a:r>
              <a:rPr lang="en" sz="1100">
                <a:solidFill>
                  <a:schemeClr val="dk1"/>
                </a:solidFill>
              </a:rPr>
              <a:t>connect new ideas to their own experiences</a:t>
            </a:r>
            <a:endParaRPr sz="1100">
              <a:solidFill>
                <a:schemeClr val="dk1"/>
              </a:solidFill>
            </a:endParaRPr>
          </a:p>
          <a:p>
            <a:pPr indent="-298450" lvl="0" marL="457200" rtl="0" algn="l">
              <a:lnSpc>
                <a:spcPct val="100000"/>
              </a:lnSpc>
              <a:spcBef>
                <a:spcPts val="0"/>
              </a:spcBef>
              <a:spcAft>
                <a:spcPts val="0"/>
              </a:spcAft>
              <a:buClr>
                <a:schemeClr val="dk1"/>
              </a:buClr>
              <a:buSzPts val="1100"/>
              <a:buChar char="●"/>
            </a:pPr>
            <a:r>
              <a:rPr lang="en" sz="1100">
                <a:solidFill>
                  <a:schemeClr val="dk1"/>
                </a:solidFill>
              </a:rPr>
              <a:t>develop early language and thinking skills</a:t>
            </a:r>
            <a:endParaRPr sz="1100">
              <a:solidFill>
                <a:schemeClr val="dk1"/>
              </a:solidFill>
            </a:endParaRPr>
          </a:p>
          <a:p>
            <a:pPr indent="-298450" lvl="0" marL="457200" rtl="0" algn="l">
              <a:lnSpc>
                <a:spcPct val="100000"/>
              </a:lnSpc>
              <a:spcBef>
                <a:spcPts val="0"/>
              </a:spcBef>
              <a:spcAft>
                <a:spcPts val="0"/>
              </a:spcAft>
              <a:buClr>
                <a:schemeClr val="dk1"/>
              </a:buClr>
              <a:buSzPts val="1100"/>
              <a:buChar char="●"/>
            </a:pPr>
            <a:r>
              <a:rPr lang="en" sz="1100">
                <a:solidFill>
                  <a:schemeClr val="dk1"/>
                </a:solidFill>
              </a:rPr>
              <a:t>feel prepared and excited before reading</a:t>
            </a:r>
            <a:endParaRPr b="1"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100">
                <a:solidFill>
                  <a:schemeClr val="dk1"/>
                </a:solidFill>
              </a:rPr>
              <a:t>A Small Shift That Makes a Big Difference</a:t>
            </a:r>
            <a:endParaRPr b="1" sz="11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You don’t need to read the whole book right away. Just talking about it first helps!</a:t>
            </a:r>
            <a:endParaRPr sz="11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b="1" sz="600">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sz="1100">
                <a:solidFill>
                  <a:schemeClr val="dk1"/>
                </a:solidFill>
              </a:rPr>
              <a:t>Looking Ahead</a:t>
            </a:r>
            <a:endParaRPr b="1" sz="1100">
              <a:solidFill>
                <a:schemeClr val="dk1"/>
              </a:solidFill>
            </a:endParaRPr>
          </a:p>
          <a:p>
            <a:pPr indent="0" lvl="0" marL="0" rtl="0" algn="l">
              <a:lnSpc>
                <a:spcPct val="115000"/>
              </a:lnSpc>
              <a:spcBef>
                <a:spcPts val="0"/>
              </a:spcBef>
              <a:spcAft>
                <a:spcPts val="1200"/>
              </a:spcAft>
              <a:buClr>
                <a:schemeClr val="dk1"/>
              </a:buClr>
              <a:buSzPts val="1100"/>
              <a:buFont typeface="Arial"/>
              <a:buNone/>
            </a:pPr>
            <a:r>
              <a:rPr lang="en" sz="1100">
                <a:solidFill>
                  <a:schemeClr val="dk1"/>
                </a:solidFill>
              </a:rPr>
              <a:t>Next month, we’ll explore a new way to use the same story to build your child’s language skills in a different way.</a:t>
            </a:r>
            <a:endParaRPr sz="18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g3eee464f293_0_37"/>
          <p:cNvSpPr txBox="1"/>
          <p:nvPr>
            <p:ph idx="1" type="body"/>
          </p:nvPr>
        </p:nvSpPr>
        <p:spPr>
          <a:xfrm>
            <a:off x="264900" y="771525"/>
            <a:ext cx="7242600" cy="8315400"/>
          </a:xfrm>
          <a:prstGeom prst="rect">
            <a:avLst/>
          </a:prstGeom>
          <a:noFill/>
          <a:ln cap="flat" cmpd="sng" w="28575">
            <a:solidFill>
              <a:srgbClr val="45A948"/>
            </a:solidFill>
            <a:prstDash val="solid"/>
            <a:round/>
            <a:headEnd len="sm" w="sm" type="none"/>
            <a:tailEnd len="sm" w="sm" type="none"/>
          </a:ln>
        </p:spPr>
        <p:txBody>
          <a:bodyPr anchorCtr="0" anchor="t" bIns="91425" lIns="91425" spcFirstLastPara="1" rIns="91425" wrap="square" tIns="91425">
            <a:normAutofit/>
          </a:bodyPr>
          <a:lstStyle/>
          <a:p>
            <a:pPr indent="0" lvl="0" marL="0" rtl="0" algn="ctr">
              <a:lnSpc>
                <a:spcPct val="120000"/>
              </a:lnSpc>
              <a:spcBef>
                <a:spcPts val="0"/>
              </a:spcBef>
              <a:spcAft>
                <a:spcPts val="0"/>
              </a:spcAft>
              <a:buClr>
                <a:schemeClr val="dk1"/>
              </a:buClr>
              <a:buSzPts val="1800"/>
              <a:buFont typeface="Arial"/>
              <a:buNone/>
            </a:pPr>
            <a:r>
              <a:rPr lang="en" sz="1600">
                <a:solidFill>
                  <a:srgbClr val="06860B"/>
                </a:solidFill>
                <a:latin typeface="Nunito ExtraBold"/>
                <a:ea typeface="Nunito ExtraBold"/>
                <a:cs typeface="Nunito ExtraBold"/>
                <a:sym typeface="Nunito ExtraBold"/>
              </a:rPr>
              <a:t>Getting the School Year Started Right: </a:t>
            </a:r>
            <a:endParaRPr sz="1600">
              <a:solidFill>
                <a:srgbClr val="06860B"/>
              </a:solidFill>
              <a:latin typeface="Nunito ExtraBold"/>
              <a:ea typeface="Nunito ExtraBold"/>
              <a:cs typeface="Nunito ExtraBold"/>
              <a:sym typeface="Nunito ExtraBold"/>
            </a:endParaRPr>
          </a:p>
          <a:p>
            <a:pPr indent="0" lvl="0" marL="0" rtl="0" algn="ctr">
              <a:lnSpc>
                <a:spcPct val="120000"/>
              </a:lnSpc>
              <a:spcBef>
                <a:spcPts val="0"/>
              </a:spcBef>
              <a:spcAft>
                <a:spcPts val="0"/>
              </a:spcAft>
              <a:buSzPts val="1800"/>
              <a:buNone/>
            </a:pPr>
            <a:r>
              <a:rPr lang="en" sz="1600">
                <a:solidFill>
                  <a:srgbClr val="06860B"/>
                </a:solidFill>
                <a:latin typeface="Nunito ExtraBold"/>
                <a:ea typeface="Nunito ExtraBold"/>
                <a:cs typeface="Nunito ExtraBold"/>
                <a:sym typeface="Nunito ExtraBold"/>
              </a:rPr>
              <a:t>Supporting Students with a Visual Impairment (BLV</a:t>
            </a:r>
            <a:r>
              <a:rPr lang="en" sz="1600">
                <a:solidFill>
                  <a:srgbClr val="06860B"/>
                </a:solidFill>
                <a:latin typeface="Nunito ExtraBold"/>
                <a:ea typeface="Nunito ExtraBold"/>
                <a:cs typeface="Nunito ExtraBold"/>
                <a:sym typeface="Nunito ExtraBold"/>
              </a:rPr>
              <a:t>)</a:t>
            </a:r>
            <a:endParaRPr sz="1600">
              <a:solidFill>
                <a:srgbClr val="06860B"/>
              </a:solidFill>
              <a:latin typeface="Nunito ExtraBold"/>
              <a:ea typeface="Nunito ExtraBold"/>
              <a:cs typeface="Nunito ExtraBold"/>
              <a:sym typeface="Nunito ExtraBold"/>
            </a:endParaRPr>
          </a:p>
          <a:p>
            <a:pPr indent="0" lvl="0" marL="0" rtl="0" algn="l">
              <a:lnSpc>
                <a:spcPct val="115000"/>
              </a:lnSpc>
              <a:spcBef>
                <a:spcPts val="1200"/>
              </a:spcBef>
              <a:spcAft>
                <a:spcPts val="0"/>
              </a:spcAft>
              <a:buClr>
                <a:schemeClr val="dk1"/>
              </a:buClr>
              <a:buSzPts val="1100"/>
              <a:buFont typeface="Arial"/>
              <a:buNone/>
            </a:pPr>
            <a:r>
              <a:rPr lang="en" sz="1100">
                <a:solidFill>
                  <a:schemeClr val="dk1"/>
                </a:solidFill>
              </a:rPr>
              <a:t>As we begin a new school year, there are many simple strategies that can make a significant difference for students who are blind or have low vision. Early accommodations help ensure students can access their learning environment, participate alongside their peers, and develop independence from the first day of school.</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100">
                <a:solidFill>
                  <a:schemeClr val="dk1"/>
                </a:solidFill>
              </a:rPr>
              <a:t>Students who have a diagnosed visual impairment, or who are experiencing difficulty visually accessing the curriculum, should be referred to the TDSB Blind/Low Vision Regional Services Team for consultation and support. An IST/SST is not required to discuss or initiate a referral. </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300">
                <a:solidFill>
                  <a:schemeClr val="dk1"/>
                </a:solidFill>
              </a:rPr>
              <a:t>Environmental Accommodations</a:t>
            </a:r>
            <a:endParaRPr b="1" sz="13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100">
                <a:solidFill>
                  <a:schemeClr val="dk1"/>
                </a:solidFill>
              </a:rPr>
              <a:t>Small changes to the classroom environment can improve accessibility and independence. Consider:</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Placing lockers, cubbies, or hooks at the end of a row to make them easier to locate.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Seating students where they can best access instruction and classroom materials.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Designating a consistent location for assistive technology and specialized equipment.</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Removing tripping hazards such as loose wires or curled rugs.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Encouraging students to push in chairs when leaving their workspaces.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Being mindful of lighting conditions and reducing glare where possible.</a:t>
            </a:r>
            <a:endParaRPr sz="1100">
              <a:solidFill>
                <a:schemeClr val="dk1"/>
              </a:solidFill>
            </a:endParaRPr>
          </a:p>
          <a:p>
            <a:pPr indent="0" lvl="0" marL="0" marR="0" rtl="0" algn="l">
              <a:lnSpc>
                <a:spcPct val="115000"/>
              </a:lnSpc>
              <a:spcBef>
                <a:spcPts val="1200"/>
              </a:spcBef>
              <a:spcAft>
                <a:spcPts val="0"/>
              </a:spcAft>
              <a:buClr>
                <a:schemeClr val="dk1"/>
              </a:buClr>
              <a:buSzPts val="1100"/>
              <a:buFont typeface="Arial"/>
              <a:buNone/>
            </a:pPr>
            <a:r>
              <a:rPr b="1" lang="en" sz="1300">
                <a:solidFill>
                  <a:schemeClr val="dk1"/>
                </a:solidFill>
              </a:rPr>
              <a:t>Instructional</a:t>
            </a:r>
            <a:r>
              <a:rPr b="1" lang="en" sz="1300">
                <a:solidFill>
                  <a:schemeClr val="dk1"/>
                </a:solidFill>
              </a:rPr>
              <a:t> Accommodations</a:t>
            </a:r>
            <a:endParaRPr b="1" sz="1300">
              <a:solidFill>
                <a:schemeClr val="dk1"/>
              </a:solidFill>
            </a:endParaRPr>
          </a:p>
          <a:p>
            <a:pPr indent="0" lvl="0" marL="0" marR="0" rtl="0" algn="l">
              <a:lnSpc>
                <a:spcPct val="115000"/>
              </a:lnSpc>
              <a:spcBef>
                <a:spcPts val="0"/>
              </a:spcBef>
              <a:spcAft>
                <a:spcPts val="0"/>
              </a:spcAft>
              <a:buClr>
                <a:schemeClr val="dk1"/>
              </a:buClr>
              <a:buSzPts val="1100"/>
              <a:buFont typeface="Arial"/>
              <a:buNone/>
            </a:pPr>
            <a:r>
              <a:rPr lang="en" sz="1100">
                <a:solidFill>
                  <a:schemeClr val="dk1"/>
                </a:solidFill>
              </a:rPr>
              <a:t>Accessible</a:t>
            </a:r>
            <a:r>
              <a:rPr lang="en" sz="1100">
                <a:solidFill>
                  <a:schemeClr val="dk1"/>
                </a:solidFill>
              </a:rPr>
              <a:t> instruction benefits all learners. Helpful strategies include:</a:t>
            </a:r>
            <a:endParaRPr sz="1100">
              <a:solidFill>
                <a:schemeClr val="dk1"/>
              </a:solidFill>
            </a:endParaRPr>
          </a:p>
          <a:p>
            <a:pPr indent="-298450" lvl="0" marL="457200" marR="0" rtl="0" algn="l">
              <a:lnSpc>
                <a:spcPct val="115000"/>
              </a:lnSpc>
              <a:spcBef>
                <a:spcPts val="0"/>
              </a:spcBef>
              <a:spcAft>
                <a:spcPts val="0"/>
              </a:spcAft>
              <a:buClr>
                <a:schemeClr val="dk1"/>
              </a:buClr>
              <a:buSzPts val="1100"/>
              <a:buChar char="●"/>
            </a:pPr>
            <a:r>
              <a:rPr lang="en" sz="1100">
                <a:solidFill>
                  <a:schemeClr val="dk1"/>
                </a:solidFill>
              </a:rPr>
              <a:t>Using </a:t>
            </a:r>
            <a:r>
              <a:rPr lang="en" sz="1100">
                <a:solidFill>
                  <a:schemeClr val="dk1"/>
                </a:solidFill>
              </a:rPr>
              <a:t>descriptive</a:t>
            </a:r>
            <a:r>
              <a:rPr lang="en" sz="1100">
                <a:solidFill>
                  <a:schemeClr val="dk1"/>
                </a:solidFill>
              </a:rPr>
              <a:t> language when giving directions rather than relying on pointing or gestures alone.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Pairing visual demonstrations with verbal explanations.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Describing important facial expressions, diagrams, and visual information.</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Providing copies of information presented on the board, interactive whiteboard, or anchor charts.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Using high-contrast colours and large, clear print when writing at a distance.</a:t>
            </a:r>
            <a:endParaRPr sz="1100">
              <a:solidFill>
                <a:schemeClr val="dk1"/>
              </a:solidFill>
            </a:endParaRPr>
          </a:p>
          <a:p>
            <a:pPr indent="0" lvl="0" marL="0" rtl="0" algn="l">
              <a:lnSpc>
                <a:spcPct val="115000"/>
              </a:lnSpc>
              <a:spcBef>
                <a:spcPts val="1400"/>
              </a:spcBef>
              <a:spcAft>
                <a:spcPts val="0"/>
              </a:spcAft>
              <a:buClr>
                <a:schemeClr val="dk1"/>
              </a:buClr>
              <a:buSzPts val="1100"/>
              <a:buFont typeface="Arial"/>
              <a:buNone/>
            </a:pPr>
            <a:r>
              <a:rPr b="1" lang="en" sz="1300">
                <a:solidFill>
                  <a:schemeClr val="dk1"/>
                </a:solidFill>
              </a:rPr>
              <a:t>Curriculum Accommodations</a:t>
            </a:r>
            <a:endParaRPr b="1" sz="1300">
              <a:solidFill>
                <a:schemeClr val="dk1"/>
              </a:solidFill>
            </a:endParaRPr>
          </a:p>
          <a:p>
            <a:pPr indent="0" lvl="0" marL="0" marR="0" rtl="0" algn="l">
              <a:lnSpc>
                <a:spcPct val="115000"/>
              </a:lnSpc>
              <a:spcBef>
                <a:spcPts val="0"/>
              </a:spcBef>
              <a:spcAft>
                <a:spcPts val="0"/>
              </a:spcAft>
              <a:buClr>
                <a:schemeClr val="dk1"/>
              </a:buClr>
              <a:buSzPts val="1100"/>
              <a:buFont typeface="Arial"/>
              <a:buNone/>
            </a:pPr>
            <a:r>
              <a:rPr lang="en" sz="1100">
                <a:solidFill>
                  <a:schemeClr val="dk1"/>
                </a:solidFill>
              </a:rPr>
              <a:t>Many</a:t>
            </a:r>
            <a:r>
              <a:rPr lang="en" sz="1100">
                <a:solidFill>
                  <a:schemeClr val="dk1"/>
                </a:solidFill>
              </a:rPr>
              <a:t> students with visual impairments require adjustments to how information is presented. Consider:</a:t>
            </a:r>
            <a:endParaRPr sz="1100">
              <a:solidFill>
                <a:schemeClr val="dk1"/>
              </a:solidFill>
            </a:endParaRPr>
          </a:p>
          <a:p>
            <a:pPr indent="-298450" lvl="0" marL="457200" marR="0" rtl="0" algn="l">
              <a:lnSpc>
                <a:spcPct val="115000"/>
              </a:lnSpc>
              <a:spcBef>
                <a:spcPts val="0"/>
              </a:spcBef>
              <a:spcAft>
                <a:spcPts val="0"/>
              </a:spcAft>
              <a:buClr>
                <a:schemeClr val="dk1"/>
              </a:buClr>
              <a:buSzPts val="1100"/>
              <a:buChar char="●"/>
            </a:pPr>
            <a:r>
              <a:rPr lang="en" sz="1100">
                <a:solidFill>
                  <a:schemeClr val="dk1"/>
                </a:solidFill>
              </a:rPr>
              <a:t>Enlarging</a:t>
            </a:r>
            <a:r>
              <a:rPr lang="en" sz="1100">
                <a:solidFill>
                  <a:schemeClr val="dk1"/>
                </a:solidFill>
              </a:rPr>
              <a:t> handouts and reducing visual clutter.</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Using accessible fonts such as Arial, Century Gothic, or Atkinson Hyperlegible.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Selecting high-contrast materials whenever possible.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Providing audiobooks, digital texts, or alternate formats when appropriate.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Avoiding activities that rely heavily on colour recognition when colour vision is a concern.</a:t>
            </a:r>
            <a:endParaRPr sz="11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100">
                <a:solidFill>
                  <a:schemeClr val="dk1"/>
                </a:solidFill>
              </a:rPr>
              <a:t>The TDSB Blind/Low Vision Team is available to support school staff, students, and families in creating accessible learning environments and ensuring students have the tools they need to succeed.</a:t>
            </a:r>
            <a:endParaRPr sz="1600">
              <a:solidFill>
                <a:schemeClr val="dk1"/>
              </a:solidFill>
              <a:latin typeface="Nunito ExtraBold"/>
              <a:ea typeface="Nunito ExtraBold"/>
              <a:cs typeface="Nunito ExtraBold"/>
              <a:sym typeface="Nunito ExtraBold"/>
            </a:endParaRPr>
          </a:p>
        </p:txBody>
      </p:sp>
      <p:sp>
        <p:nvSpPr>
          <p:cNvPr id="132" name="Google Shape;132;g3eee464f293_0_37"/>
          <p:cNvSpPr txBox="1"/>
          <p:nvPr>
            <p:ph type="title"/>
          </p:nvPr>
        </p:nvSpPr>
        <p:spPr>
          <a:xfrm>
            <a:off x="331625" y="0"/>
            <a:ext cx="5802600" cy="638100"/>
          </a:xfrm>
          <a:prstGeom prst="rect">
            <a:avLst/>
          </a:prstGeom>
          <a:noFill/>
          <a:ln>
            <a:noFill/>
          </a:ln>
        </p:spPr>
        <p:txBody>
          <a:bodyPr anchorCtr="0" anchor="ctr" bIns="91425" lIns="91425" spcFirstLastPara="1" rIns="91425" wrap="square" tIns="91425">
            <a:normAutofit/>
          </a:bodyPr>
          <a:lstStyle/>
          <a:p>
            <a:pPr indent="0" lvl="0" marL="0" rtl="0" algn="l">
              <a:lnSpc>
                <a:spcPct val="115000"/>
              </a:lnSpc>
              <a:spcBef>
                <a:spcPts val="1200"/>
              </a:spcBef>
              <a:spcAft>
                <a:spcPts val="1200"/>
              </a:spcAft>
              <a:buSzPts val="2000"/>
              <a:buNone/>
            </a:pPr>
            <a:r>
              <a:rPr lang="en" sz="1600">
                <a:uFill>
                  <a:noFill/>
                </a:uFill>
                <a:hlinkClick r:id="rId3"/>
              </a:rPr>
              <a:t>Blind and Low Vision Services</a:t>
            </a:r>
            <a:endParaRPr sz="1600">
              <a:latin typeface="Nunito"/>
              <a:ea typeface="Nunito"/>
              <a:cs typeface="Nunito"/>
              <a:sym typeface="Nunito"/>
            </a:endParaRPr>
          </a:p>
        </p:txBody>
      </p:sp>
      <p:sp>
        <p:nvSpPr>
          <p:cNvPr id="133" name="Google Shape;133;g3eee464f293_0_37"/>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200"/>
              <a:buNone/>
            </a:pPr>
            <a:r>
              <a:rPr lang="en"/>
              <a:t>Page </a:t>
            </a:r>
            <a:fld id="{00000000-1234-1234-1234-123412341234}" type="slidenum">
              <a:rPr lang="en"/>
              <a:t>‹#›</a:t>
            </a:fld>
            <a:endParaRPr/>
          </a:p>
        </p:txBody>
      </p:sp>
      <p:sp>
        <p:nvSpPr>
          <p:cNvPr id="134" name="Google Shape;134;g3eee464f293_0_37"/>
          <p:cNvSpPr txBox="1"/>
          <p:nvPr>
            <p:ph idx="2" type="body"/>
          </p:nvPr>
        </p:nvSpPr>
        <p:spPr>
          <a:xfrm>
            <a:off x="1947325" y="9615650"/>
            <a:ext cx="2789700" cy="442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1"/>
              </a:buClr>
              <a:buSzPts val="1200"/>
              <a:buFont typeface="Arial"/>
              <a:buNone/>
            </a:pPr>
            <a:r>
              <a:rPr lang="en"/>
              <a:t>September 2026 | VOL 3 | ISSUE 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3eee464f293_0_51"/>
          <p:cNvSpPr txBox="1"/>
          <p:nvPr>
            <p:ph idx="1" type="body"/>
          </p:nvPr>
        </p:nvSpPr>
        <p:spPr>
          <a:xfrm>
            <a:off x="264900" y="771525"/>
            <a:ext cx="7242600" cy="5561400"/>
          </a:xfrm>
          <a:prstGeom prst="rect">
            <a:avLst/>
          </a:prstGeom>
          <a:noFill/>
          <a:ln cap="flat" cmpd="sng" w="28575">
            <a:solidFill>
              <a:srgbClr val="6FA8DC"/>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1200"/>
              </a:spcBef>
              <a:spcAft>
                <a:spcPts val="0"/>
              </a:spcAft>
              <a:buSzPts val="1800"/>
              <a:buNone/>
            </a:pPr>
            <a:r>
              <a:rPr lang="en" sz="1100">
                <a:solidFill>
                  <a:schemeClr val="dk1"/>
                </a:solidFill>
              </a:rPr>
              <a:t>As we begin a new school year, simple strategies can make a meaningful difference for students who are Deaf or Hard of Hearing. Early accommodations help students access classroom communication, participate with peers, and build independence from the first day of school. Students with a known or newly identified hearing difference may require accommodations to support classroom learning. Newly identified students should be referred to the TDSB Deaf and Hard of Hearing Regional Services Team for support. </a:t>
            </a:r>
            <a:endParaRPr sz="1100">
              <a:solidFill>
                <a:schemeClr val="dk1"/>
              </a:solidFill>
            </a:endParaRPr>
          </a:p>
          <a:p>
            <a:pPr indent="0" lvl="0" marL="0" rtl="0" algn="l">
              <a:lnSpc>
                <a:spcPct val="115000"/>
              </a:lnSpc>
              <a:spcBef>
                <a:spcPts val="1200"/>
              </a:spcBef>
              <a:spcAft>
                <a:spcPts val="0"/>
              </a:spcAft>
              <a:buSzPts val="1800"/>
              <a:buNone/>
            </a:pPr>
            <a:r>
              <a:rPr lang="en" sz="1100">
                <a:solidFill>
                  <a:schemeClr val="dk1"/>
                </a:solidFill>
              </a:rPr>
              <a:t>Visual supports, captioned media, clear routines, and reduced background noise improve access for D/HH students while benefiting many learners.</a:t>
            </a:r>
            <a:endParaRPr sz="1100">
              <a:solidFill>
                <a:schemeClr val="dk1"/>
              </a:solidFill>
            </a:endParaRPr>
          </a:p>
          <a:p>
            <a:pPr indent="0" lvl="0" marL="0" rtl="0" algn="l">
              <a:lnSpc>
                <a:spcPct val="115000"/>
              </a:lnSpc>
              <a:spcBef>
                <a:spcPts val="1200"/>
              </a:spcBef>
              <a:spcAft>
                <a:spcPts val="0"/>
              </a:spcAft>
              <a:buSzPts val="1800"/>
              <a:buNone/>
            </a:pPr>
            <a:r>
              <a:rPr b="1" lang="en" sz="1100">
                <a:solidFill>
                  <a:schemeClr val="dk1"/>
                </a:solidFill>
              </a:rPr>
              <a:t>Environmental Accommodations</a:t>
            </a:r>
            <a:br>
              <a:rPr b="1" lang="en" sz="1100">
                <a:solidFill>
                  <a:schemeClr val="dk1"/>
                </a:solidFill>
              </a:rPr>
            </a:br>
            <a:r>
              <a:rPr lang="en" sz="1100">
                <a:solidFill>
                  <a:schemeClr val="dk1"/>
                </a:solidFill>
              </a:rPr>
              <a:t>Small changes can improve listening and visual access. Consider:</a:t>
            </a:r>
            <a:endParaRPr sz="11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100">
                <a:solidFill>
                  <a:schemeClr val="dk1"/>
                </a:solidFill>
              </a:rPr>
              <a:t>Providing strategic seating with clear access to the teacher, peers, and interpreter when applicable.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Reducing background noise and supporting one person speaking at a time.</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Using visual alerts and supports, such as written instructions, timers, or gesture signals.</a:t>
            </a:r>
            <a:endParaRPr sz="1100">
              <a:solidFill>
                <a:schemeClr val="dk1"/>
              </a:solidFill>
            </a:endParaRPr>
          </a:p>
          <a:p>
            <a:pPr indent="0" lvl="0" marL="0" rtl="0" algn="l">
              <a:lnSpc>
                <a:spcPct val="115000"/>
              </a:lnSpc>
              <a:spcBef>
                <a:spcPts val="1200"/>
              </a:spcBef>
              <a:spcAft>
                <a:spcPts val="0"/>
              </a:spcAft>
              <a:buSzPts val="1800"/>
              <a:buNone/>
            </a:pPr>
            <a:r>
              <a:rPr b="1" lang="en" sz="1100">
                <a:solidFill>
                  <a:schemeClr val="dk1"/>
                </a:solidFill>
              </a:rPr>
              <a:t>Instructional Accommodations</a:t>
            </a:r>
            <a:br>
              <a:rPr b="1" lang="en" sz="1100">
                <a:solidFill>
                  <a:schemeClr val="dk1"/>
                </a:solidFill>
              </a:rPr>
            </a:br>
            <a:r>
              <a:rPr lang="en" sz="1100">
                <a:solidFill>
                  <a:schemeClr val="dk1"/>
                </a:solidFill>
              </a:rPr>
              <a:t>Accessible instruction supports participation and understanding. Consider:</a:t>
            </a:r>
            <a:endParaRPr sz="11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100">
                <a:solidFill>
                  <a:schemeClr val="dk1"/>
                </a:solidFill>
              </a:rPr>
              <a:t>Facing the class when speaking and avoiding talking while writing on the board.</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Repeating or rephrasing key information and peer contributions.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Providing captioned media and checking for understanding regularly.</a:t>
            </a:r>
            <a:endParaRPr sz="1100">
              <a:solidFill>
                <a:schemeClr val="dk1"/>
              </a:solidFill>
            </a:endParaRPr>
          </a:p>
          <a:p>
            <a:pPr indent="0" lvl="0" marL="0" rtl="0" algn="l">
              <a:lnSpc>
                <a:spcPct val="115000"/>
              </a:lnSpc>
              <a:spcBef>
                <a:spcPts val="1200"/>
              </a:spcBef>
              <a:spcAft>
                <a:spcPts val="0"/>
              </a:spcAft>
              <a:buSzPts val="1800"/>
              <a:buNone/>
            </a:pPr>
            <a:r>
              <a:rPr b="1" lang="en" sz="1100">
                <a:solidFill>
                  <a:schemeClr val="dk1"/>
                </a:solidFill>
              </a:rPr>
              <a:t>Curriculum Accommodations</a:t>
            </a:r>
            <a:br>
              <a:rPr b="1" lang="en" sz="1100">
                <a:solidFill>
                  <a:schemeClr val="dk1"/>
                </a:solidFill>
              </a:rPr>
            </a:br>
            <a:r>
              <a:rPr lang="en" sz="1100">
                <a:solidFill>
                  <a:schemeClr val="dk1"/>
                </a:solidFill>
              </a:rPr>
              <a:t>Students may require adjustments to how information is presented. Consider:</a:t>
            </a:r>
            <a:endParaRPr sz="11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100">
                <a:solidFill>
                  <a:schemeClr val="dk1"/>
                </a:solidFill>
              </a:rPr>
              <a:t>Providing written or visual instructions alongside spoken or signed directions.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Using visual supports such as diagrams, charts, and written steps.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Allowing extra time for processing auditory information and responding. </a:t>
            </a:r>
            <a:endParaRPr/>
          </a:p>
        </p:txBody>
      </p:sp>
      <p:sp>
        <p:nvSpPr>
          <p:cNvPr id="140" name="Google Shape;140;g3eee464f293_0_51"/>
          <p:cNvSpPr txBox="1"/>
          <p:nvPr>
            <p:ph type="title"/>
          </p:nvPr>
        </p:nvSpPr>
        <p:spPr>
          <a:xfrm>
            <a:off x="331625" y="0"/>
            <a:ext cx="5802600" cy="638100"/>
          </a:xfrm>
          <a:prstGeom prst="rect">
            <a:avLst/>
          </a:prstGeom>
          <a:noFill/>
          <a:ln>
            <a:noFill/>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2000"/>
              <a:buNone/>
            </a:pPr>
            <a:r>
              <a:rPr lang="en" sz="1600" u="sng">
                <a:latin typeface="Nunito"/>
                <a:ea typeface="Nunito"/>
                <a:cs typeface="Nunito"/>
                <a:sym typeface="Nunito"/>
                <a:hlinkClick r:id="rId3"/>
              </a:rPr>
              <a:t>Deaf and Hard of Hearing Services</a:t>
            </a:r>
            <a:endParaRPr/>
          </a:p>
        </p:txBody>
      </p:sp>
      <p:sp>
        <p:nvSpPr>
          <p:cNvPr id="141" name="Google Shape;141;g3eee464f293_0_51"/>
          <p:cNvSpPr txBox="1"/>
          <p:nvPr>
            <p:ph idx="12" type="sldNum"/>
          </p:nvPr>
        </p:nvSpPr>
        <p:spPr>
          <a:xfrm>
            <a:off x="4476625" y="9615500"/>
            <a:ext cx="1280700" cy="4428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200"/>
              <a:buNone/>
            </a:pPr>
            <a:r>
              <a:rPr lang="en"/>
              <a:t>Page </a:t>
            </a:r>
            <a:fld id="{00000000-1234-1234-1234-123412341234}" type="slidenum">
              <a:rPr lang="en"/>
              <a:t>‹#›</a:t>
            </a:fld>
            <a:endParaRPr/>
          </a:p>
        </p:txBody>
      </p:sp>
      <p:sp>
        <p:nvSpPr>
          <p:cNvPr id="142" name="Google Shape;142;g3eee464f293_0_51"/>
          <p:cNvSpPr txBox="1"/>
          <p:nvPr>
            <p:ph idx="2" type="body"/>
          </p:nvPr>
        </p:nvSpPr>
        <p:spPr>
          <a:xfrm>
            <a:off x="1947325" y="9615650"/>
            <a:ext cx="2820300" cy="442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200"/>
              <a:buNone/>
            </a:pPr>
            <a:r>
              <a:rPr lang="en" sz="1220"/>
              <a:t>September 2026 | VOL 3| ISSUE 1</a:t>
            </a:r>
            <a:endParaRPr sz="1220"/>
          </a:p>
        </p:txBody>
      </p:sp>
      <p:sp>
        <p:nvSpPr>
          <p:cNvPr id="143" name="Google Shape;143;g3eee464f293_0_51"/>
          <p:cNvSpPr txBox="1"/>
          <p:nvPr/>
        </p:nvSpPr>
        <p:spPr>
          <a:xfrm>
            <a:off x="5991225" y="4686300"/>
            <a:ext cx="1337700" cy="1485900"/>
          </a:xfrm>
          <a:prstGeom prst="rect">
            <a:avLst/>
          </a:prstGeom>
          <a:solidFill>
            <a:srgbClr val="9FC5E8"/>
          </a:solidFill>
          <a:ln cap="flat" cmpd="sng" w="9525">
            <a:solidFill>
              <a:srgbClr val="A4C2F4"/>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Arial"/>
                <a:ea typeface="Arial"/>
                <a:cs typeface="Arial"/>
                <a:sym typeface="Arial"/>
              </a:rPr>
              <a:t>Check out the most recent edition of </a:t>
            </a:r>
            <a:r>
              <a:rPr b="0" i="0" lang="en" sz="1200" u="sng" cap="none" strike="noStrike">
                <a:solidFill>
                  <a:srgbClr val="0097A7"/>
                </a:solidFill>
                <a:latin typeface="Arial"/>
                <a:ea typeface="Arial"/>
                <a:cs typeface="Arial"/>
                <a:sym typeface="Arial"/>
                <a:hlinkClick r:id="rId4">
                  <a:extLst>
                    <a:ext uri="{A12FA001-AC4F-418D-AE19-62706E023703}">
                      <ahyp:hlinkClr val="tx"/>
                    </a:ext>
                  </a:extLst>
                </a:hlinkClick>
              </a:rPr>
              <a:t>Sounding Board</a:t>
            </a:r>
            <a:r>
              <a:rPr b="0" i="0" lang="en" sz="1200" u="none" cap="none" strike="noStrike">
                <a:solidFill>
                  <a:srgbClr val="000000"/>
                </a:solidFill>
                <a:latin typeface="Arial"/>
                <a:ea typeface="Arial"/>
                <a:cs typeface="Arial"/>
                <a:sym typeface="Arial"/>
              </a:rPr>
              <a:t>, the D/HH Student’s  Newsletter.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44" name="Google Shape;144;g3eee464f293_0_51"/>
          <p:cNvSpPr txBox="1"/>
          <p:nvPr/>
        </p:nvSpPr>
        <p:spPr>
          <a:xfrm>
            <a:off x="276225" y="6529813"/>
            <a:ext cx="7242600" cy="2728500"/>
          </a:xfrm>
          <a:prstGeom prst="rect">
            <a:avLst/>
          </a:prstGeom>
          <a:noFill/>
          <a:ln cap="flat" cmpd="sng" w="28575">
            <a:solidFill>
              <a:srgbClr val="45A948"/>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450"/>
              <a:buFont typeface="Arial"/>
              <a:buNone/>
            </a:pPr>
            <a:r>
              <a:rPr lang="en" sz="1600">
                <a:solidFill>
                  <a:srgbClr val="06860B"/>
                </a:solidFill>
                <a:latin typeface="Nunito ExtraBold"/>
                <a:ea typeface="Nunito ExtraBold"/>
                <a:cs typeface="Nunito ExtraBold"/>
                <a:sym typeface="Nunito ExtraBold"/>
              </a:rPr>
              <a:t>International Day of Sign Languages: </a:t>
            </a:r>
            <a:r>
              <a:rPr lang="en" sz="1600">
                <a:solidFill>
                  <a:srgbClr val="4A86E8"/>
                </a:solidFill>
                <a:latin typeface="Nunito ExtraBold"/>
                <a:ea typeface="Nunito ExtraBold"/>
                <a:cs typeface="Nunito ExtraBold"/>
                <a:sym typeface="Nunito ExtraBold"/>
              </a:rPr>
              <a:t>September 23, 2026</a:t>
            </a:r>
            <a:endParaRPr sz="1600">
              <a:solidFill>
                <a:srgbClr val="4A86E8"/>
              </a:solidFill>
              <a:latin typeface="Nunito ExtraBold"/>
              <a:ea typeface="Nunito ExtraBold"/>
              <a:cs typeface="Nunito ExtraBold"/>
              <a:sym typeface="Nunito ExtraBold"/>
            </a:endParaRPr>
          </a:p>
          <a:p>
            <a:pPr indent="0" lvl="0" marL="0" rtl="0" algn="ctr">
              <a:spcBef>
                <a:spcPts val="0"/>
              </a:spcBef>
              <a:spcAft>
                <a:spcPts val="0"/>
              </a:spcAft>
              <a:buClr>
                <a:schemeClr val="dk1"/>
              </a:buClr>
              <a:buSzPts val="1450"/>
              <a:buFont typeface="Arial"/>
              <a:buNone/>
            </a:pPr>
            <a:r>
              <a:t/>
            </a:r>
            <a:endParaRPr sz="300">
              <a:solidFill>
                <a:srgbClr val="4A86E8"/>
              </a:solidFill>
              <a:latin typeface="Nunito ExtraBold"/>
              <a:ea typeface="Nunito ExtraBold"/>
              <a:cs typeface="Nunito ExtraBold"/>
              <a:sym typeface="Nunito ExtraBold"/>
            </a:endParaRPr>
          </a:p>
          <a:p>
            <a:pPr indent="0" lvl="0" marL="0" marR="0" rtl="0" algn="ctr">
              <a:lnSpc>
                <a:spcPct val="120000"/>
              </a:lnSpc>
              <a:spcBef>
                <a:spcPts val="0"/>
              </a:spcBef>
              <a:spcAft>
                <a:spcPts val="0"/>
              </a:spcAft>
              <a:buClr>
                <a:srgbClr val="000000"/>
              </a:buClr>
              <a:buSzPts val="1600"/>
              <a:buFont typeface="Arial"/>
              <a:buNone/>
            </a:pPr>
            <a:r>
              <a:rPr b="0" i="0" lang="en" sz="1600" u="none" cap="none" strike="noStrike">
                <a:solidFill>
                  <a:srgbClr val="06860B"/>
                </a:solidFill>
                <a:latin typeface="Nunito ExtraBold"/>
                <a:ea typeface="Nunito ExtraBold"/>
                <a:cs typeface="Nunito ExtraBold"/>
                <a:sym typeface="Nunito ExtraBold"/>
              </a:rPr>
              <a:t>International Week of Deaf People 2026: </a:t>
            </a:r>
            <a:r>
              <a:rPr b="0" i="0" lang="en" sz="1600" u="none" cap="none" strike="noStrike">
                <a:solidFill>
                  <a:schemeClr val="accent1"/>
                </a:solidFill>
                <a:latin typeface="Nunito ExtraBold"/>
                <a:ea typeface="Nunito ExtraBold"/>
                <a:cs typeface="Nunito ExtraBold"/>
                <a:sym typeface="Nunito ExtraBold"/>
              </a:rPr>
              <a:t>September 21–27, 2026</a:t>
            </a:r>
            <a:endParaRPr b="0" i="0" sz="1600" u="none" cap="none" strike="noStrike">
              <a:solidFill>
                <a:schemeClr val="accent1"/>
              </a:solidFill>
              <a:latin typeface="Nunito ExtraBold"/>
              <a:ea typeface="Nunito ExtraBold"/>
              <a:cs typeface="Nunito ExtraBold"/>
              <a:sym typeface="Nunito ExtraBold"/>
            </a:endParaRPr>
          </a:p>
          <a:p>
            <a:pPr indent="0" lvl="0" marL="0" marR="0" rtl="0" algn="l">
              <a:lnSpc>
                <a:spcPct val="115000"/>
              </a:lnSpc>
              <a:spcBef>
                <a:spcPts val="1200"/>
              </a:spcBef>
              <a:spcAft>
                <a:spcPts val="0"/>
              </a:spcAft>
              <a:buClr>
                <a:srgbClr val="000000"/>
              </a:buClr>
              <a:buSzPts val="1100"/>
              <a:buFont typeface="Arial"/>
              <a:buNone/>
            </a:pPr>
            <a:r>
              <a:rPr b="0" i="0" lang="en" sz="1100" u="none" cap="none" strike="noStrike">
                <a:solidFill>
                  <a:schemeClr val="dk1"/>
                </a:solidFill>
                <a:latin typeface="Arial"/>
                <a:ea typeface="Arial"/>
                <a:cs typeface="Arial"/>
                <a:sym typeface="Arial"/>
              </a:rPr>
              <a:t>Join students and staff across TDSB in celebrating our Deaf and Hard of Hearing community during International Week of Deaf People, recognized worldwide from September 21–27, 2026.</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100"/>
              <a:buFont typeface="Arial"/>
              <a:buNone/>
            </a:pPr>
            <a:r>
              <a:rPr b="0" i="0" lang="en" sz="1100" u="none" cap="none" strike="noStrike">
                <a:solidFill>
                  <a:schemeClr val="dk1"/>
                </a:solidFill>
                <a:latin typeface="Arial"/>
                <a:ea typeface="Arial"/>
                <a:cs typeface="Arial"/>
                <a:sym typeface="Arial"/>
              </a:rPr>
              <a:t>This year’s theme, </a:t>
            </a:r>
            <a:r>
              <a:rPr b="1" i="0" lang="en" sz="1100" u="none" cap="none" strike="noStrike">
                <a:solidFill>
                  <a:schemeClr val="dk1"/>
                </a:solidFill>
                <a:latin typeface="Arial"/>
                <a:ea typeface="Arial"/>
                <a:cs typeface="Arial"/>
                <a:sym typeface="Arial"/>
              </a:rPr>
              <a:t>Declaring Deaf People’s Human Rights</a:t>
            </a:r>
            <a:r>
              <a:rPr b="0" i="0" lang="en" sz="1100" u="none" cap="none" strike="noStrike">
                <a:solidFill>
                  <a:schemeClr val="dk1"/>
                </a:solidFill>
                <a:latin typeface="Arial"/>
                <a:ea typeface="Arial"/>
                <a:cs typeface="Arial"/>
                <a:sym typeface="Arial"/>
              </a:rPr>
              <a:t>, highlights the importance of access to language, communication, and community. September 23 is also the </a:t>
            </a:r>
            <a:r>
              <a:rPr b="1" i="0" lang="en" sz="1100" u="none" cap="none" strike="noStrike">
                <a:solidFill>
                  <a:schemeClr val="dk1"/>
                </a:solidFill>
                <a:latin typeface="Arial"/>
                <a:ea typeface="Arial"/>
                <a:cs typeface="Arial"/>
                <a:sym typeface="Arial"/>
              </a:rPr>
              <a:t>International Day of Sign Languages</a:t>
            </a:r>
            <a:r>
              <a:rPr b="0" i="0" lang="en" sz="1100" u="none" cap="none" strike="noStrike">
                <a:solidFill>
                  <a:schemeClr val="dk1"/>
                </a:solidFill>
                <a:latin typeface="Arial"/>
                <a:ea typeface="Arial"/>
                <a:cs typeface="Arial"/>
                <a:sym typeface="Arial"/>
              </a:rPr>
              <a:t>, and communities are encouraged to participate in </a:t>
            </a:r>
            <a:r>
              <a:rPr b="1" i="0" lang="en" sz="1100" u="none" cap="none" strike="noStrike">
                <a:solidFill>
                  <a:schemeClr val="dk1"/>
                </a:solidFill>
                <a:latin typeface="Arial"/>
                <a:ea typeface="Arial"/>
                <a:cs typeface="Arial"/>
                <a:sym typeface="Arial"/>
              </a:rPr>
              <a:t>“Shine a Blue Light on Sign Languages”</a:t>
            </a:r>
            <a:r>
              <a:rPr b="0" i="0" lang="en" sz="1100" u="none" cap="none" strike="noStrike">
                <a:solidFill>
                  <a:schemeClr val="dk1"/>
                </a:solidFill>
                <a:latin typeface="Arial"/>
                <a:ea typeface="Arial"/>
                <a:cs typeface="Arial"/>
                <a:sym typeface="Arial"/>
              </a:rPr>
              <a:t> to show support for sign languages and solidarity with Deaf communities around the world.</a:t>
            </a:r>
            <a:endParaRPr b="0" i="0" sz="1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100"/>
              <a:buFont typeface="Arial"/>
              <a:buNone/>
            </a:pPr>
            <a:r>
              <a:rPr b="0" i="0" lang="en" sz="1100" u="none" cap="none" strike="noStrike">
                <a:solidFill>
                  <a:schemeClr val="dk1"/>
                </a:solidFill>
                <a:latin typeface="Arial"/>
                <a:ea typeface="Arial"/>
                <a:cs typeface="Arial"/>
                <a:sym typeface="Arial"/>
              </a:rPr>
              <a:t>For more information, please visit the International Week of Deaf People 2026 website: </a:t>
            </a:r>
            <a:r>
              <a:rPr b="0" i="0" lang="en" sz="1200" u="sng" cap="none" strike="noStrike">
                <a:solidFill>
                  <a:schemeClr val="accent5"/>
                </a:solidFill>
                <a:latin typeface="Arial"/>
                <a:ea typeface="Arial"/>
                <a:cs typeface="Arial"/>
                <a:sym typeface="Arial"/>
                <a:hlinkClick r:id="rId5">
                  <a:extLst>
                    <a:ext uri="{A12FA001-AC4F-418D-AE19-62706E023703}">
                      <ahyp:hlinkClr val="tx"/>
                    </a:ext>
                  </a:extLst>
                </a:hlinkClick>
              </a:rPr>
              <a:t>The International Week of Deaf People 2026</a:t>
            </a:r>
            <a:r>
              <a:rPr b="0" i="0" lang="en" sz="1200" u="none" cap="none" strike="noStrike">
                <a:solidFill>
                  <a:schemeClr val="dk1"/>
                </a:solidFill>
                <a:latin typeface="Arial"/>
                <a:ea typeface="Arial"/>
                <a:cs typeface="Arial"/>
                <a:sym typeface="Arial"/>
              </a:rPr>
              <a:t> website </a:t>
            </a:r>
            <a:endParaRPr b="0" i="0" sz="1200" u="none" cap="none" strike="noStrike">
              <a:solidFill>
                <a:schemeClr val="dk1"/>
              </a:solidFill>
              <a:latin typeface="Arial"/>
              <a:ea typeface="Arial"/>
              <a:cs typeface="Arial"/>
              <a:sym typeface="Arial"/>
            </a:endParaRPr>
          </a:p>
          <a:p>
            <a:pPr indent="0" lvl="0" marL="0" marR="0" rtl="0" algn="l">
              <a:lnSpc>
                <a:spcPct val="120000"/>
              </a:lnSpc>
              <a:spcBef>
                <a:spcPts val="1200"/>
              </a:spcBef>
              <a:spcAft>
                <a:spcPts val="0"/>
              </a:spcAft>
              <a:buClr>
                <a:srgbClr val="000000"/>
              </a:buClr>
              <a:buSzPts val="1600"/>
              <a:buFont typeface="Arial"/>
              <a:buNone/>
            </a:pPr>
            <a:r>
              <a:t/>
            </a:r>
            <a:endParaRPr b="0" i="0" sz="1600" u="none" cap="none" strike="noStrike">
              <a:solidFill>
                <a:schemeClr val="dk1"/>
              </a:solidFill>
              <a:latin typeface="Nunito ExtraBold"/>
              <a:ea typeface="Nunito ExtraBold"/>
              <a:cs typeface="Nunito ExtraBold"/>
              <a:sym typeface="Nunito ExtraBo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3f121dca486_2_0"/>
          <p:cNvSpPr txBox="1"/>
          <p:nvPr>
            <p:ph type="title"/>
          </p:nvPr>
        </p:nvSpPr>
        <p:spPr>
          <a:xfrm>
            <a:off x="264000" y="537600"/>
            <a:ext cx="5802600" cy="638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600" u="sng">
                <a:solidFill>
                  <a:schemeClr val="dk1"/>
                </a:solidFill>
                <a:latin typeface="Nunito"/>
                <a:ea typeface="Nunito"/>
                <a:cs typeface="Nunito"/>
                <a:sym typeface="Nunito"/>
              </a:rPr>
              <a:t>Autism Regional Services</a:t>
            </a:r>
            <a:endParaRPr sz="1600" u="sng">
              <a:solidFill>
                <a:schemeClr val="dk1"/>
              </a:solidFill>
              <a:latin typeface="Nunito"/>
              <a:ea typeface="Nunito"/>
              <a:cs typeface="Nunito"/>
              <a:sym typeface="Nunito"/>
            </a:endParaRPr>
          </a:p>
        </p:txBody>
      </p:sp>
      <p:sp>
        <p:nvSpPr>
          <p:cNvPr id="150" name="Google Shape;150;g3f121dca486_2_0"/>
          <p:cNvSpPr txBox="1"/>
          <p:nvPr>
            <p:ph idx="12" type="sldNum"/>
          </p:nvPr>
        </p:nvSpPr>
        <p:spPr>
          <a:xfrm>
            <a:off x="4476625" y="9615500"/>
            <a:ext cx="1280700" cy="44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Clr>
                <a:srgbClr val="000000"/>
              </a:buClr>
              <a:buSzPts val="1200"/>
              <a:buFont typeface="Arial"/>
              <a:buNone/>
            </a:pPr>
            <a:r>
              <a:rPr lang="en"/>
              <a:t>Page </a:t>
            </a:r>
            <a:fld id="{00000000-1234-1234-1234-123412341234}" type="slidenum">
              <a:rPr lang="en"/>
              <a:t>‹#›</a:t>
            </a:fld>
            <a:endParaRPr/>
          </a:p>
        </p:txBody>
      </p:sp>
      <p:sp>
        <p:nvSpPr>
          <p:cNvPr id="151" name="Google Shape;151;g3f121dca486_2_0"/>
          <p:cNvSpPr txBox="1"/>
          <p:nvPr>
            <p:ph idx="2" type="body"/>
          </p:nvPr>
        </p:nvSpPr>
        <p:spPr>
          <a:xfrm>
            <a:off x="1564000" y="9615650"/>
            <a:ext cx="3124200" cy="442800"/>
          </a:xfrm>
          <a:prstGeom prst="rect">
            <a:avLst/>
          </a:prstGeom>
        </p:spPr>
        <p:txBody>
          <a:bodyPr anchorCtr="0" anchor="ctr" bIns="91425" lIns="91425" spcFirstLastPara="1" rIns="91425" wrap="square" tIns="91425">
            <a:noAutofit/>
          </a:bodyPr>
          <a:lstStyle/>
          <a:p>
            <a:pPr indent="0" lvl="0" marL="0" rtl="0" algn="ctr">
              <a:lnSpc>
                <a:spcPct val="80000"/>
              </a:lnSpc>
              <a:spcBef>
                <a:spcPts val="0"/>
              </a:spcBef>
              <a:spcAft>
                <a:spcPts val="0"/>
              </a:spcAft>
              <a:buSzPts val="935"/>
              <a:buNone/>
            </a:pPr>
            <a:r>
              <a:rPr lang="en" sz="1237"/>
              <a:t>September 2026 | VOL 3 | ISSUE 1</a:t>
            </a:r>
            <a:endParaRPr sz="1037"/>
          </a:p>
        </p:txBody>
      </p:sp>
      <p:sp>
        <p:nvSpPr>
          <p:cNvPr id="152" name="Google Shape;152;g3f121dca486_2_0"/>
          <p:cNvSpPr txBox="1"/>
          <p:nvPr/>
        </p:nvSpPr>
        <p:spPr>
          <a:xfrm>
            <a:off x="264000" y="1175700"/>
            <a:ext cx="7244400" cy="3777300"/>
          </a:xfrm>
          <a:prstGeom prst="rect">
            <a:avLst/>
          </a:prstGeom>
          <a:noFill/>
          <a:ln cap="flat" cmpd="sng" w="38100">
            <a:solidFill>
              <a:srgbClr val="E67625"/>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chemeClr val="dk1"/>
                </a:solidFill>
              </a:rPr>
              <a:t>The beginning of the school year is the time when your child’s teachers will get to know them. Parents/ guardians and caregivers are an integral part of supporting those meaningful relationships. Whether your child is starting school for the first time, changing grades, programs or schools, sharing information early will help their teachers learn about them, As the school year begins, consider these ways to foster the connection between your child and their teachers..</a:t>
            </a:r>
            <a:endParaRPr sz="1100">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sz="1100">
                <a:solidFill>
                  <a:schemeClr val="dk1"/>
                </a:solidFill>
              </a:rPr>
              <a:t>Create a One-Page Profile</a:t>
            </a:r>
            <a:r>
              <a:rPr lang="en" sz="1100">
                <a:solidFill>
                  <a:schemeClr val="dk1"/>
                </a:solidFill>
              </a:rPr>
              <a:t>: Include your child’s interests, sensory preferences, communication tips, and  calming strategies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Schedule a Brief Meeting</a:t>
            </a:r>
            <a:r>
              <a:rPr lang="en" sz="1100">
                <a:solidFill>
                  <a:schemeClr val="dk1"/>
                </a:solidFill>
              </a:rPr>
              <a:t>: A short </a:t>
            </a:r>
            <a:r>
              <a:rPr lang="en" sz="1100">
                <a:solidFill>
                  <a:schemeClr val="dk1"/>
                </a:solidFill>
              </a:rPr>
              <a:t>conversation</a:t>
            </a:r>
            <a:r>
              <a:rPr lang="en" sz="1100">
                <a:solidFill>
                  <a:schemeClr val="dk1"/>
                </a:solidFill>
              </a:rPr>
              <a:t> with the teacher can go a long way in building mutual understanding</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Share What Works</a:t>
            </a:r>
            <a:r>
              <a:rPr lang="en" sz="1100">
                <a:solidFill>
                  <a:schemeClr val="dk1"/>
                </a:solidFill>
              </a:rPr>
              <a:t>: Let the teacher know about successful strategies used at home or in previous classrooms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Provide Reports:</a:t>
            </a:r>
            <a:r>
              <a:rPr lang="en" sz="1100">
                <a:solidFill>
                  <a:schemeClr val="dk1"/>
                </a:solidFill>
              </a:rPr>
              <a:t> Share any new or updated reports you have received from professionals or programs your child has attended</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b="1" lang="en" sz="1100">
                <a:solidFill>
                  <a:schemeClr val="dk1"/>
                </a:solidFill>
              </a:rPr>
              <a:t>Stay Connected</a:t>
            </a:r>
            <a:r>
              <a:rPr lang="en" sz="1100">
                <a:solidFill>
                  <a:schemeClr val="dk1"/>
                </a:solidFill>
              </a:rPr>
              <a:t>: Keep communication open throughout the year to celebrate progress and address needs together</a:t>
            </a:r>
            <a:endParaRPr sz="1100">
              <a:solidFill>
                <a:schemeClr val="dk1"/>
              </a:solidFill>
            </a:endParaRPr>
          </a:p>
          <a:p>
            <a:pPr indent="0" lvl="0" marL="0" rtl="0" algn="l">
              <a:lnSpc>
                <a:spcPct val="115000"/>
              </a:lnSpc>
              <a:spcBef>
                <a:spcPts val="1200"/>
              </a:spcBef>
              <a:spcAft>
                <a:spcPts val="0"/>
              </a:spcAft>
              <a:buNone/>
            </a:pPr>
            <a:r>
              <a:rPr lang="en" sz="1100">
                <a:solidFill>
                  <a:schemeClr val="dk1"/>
                </a:solidFill>
              </a:rPr>
              <a:t>Together, you and your child’s teachers can help create an environment where your</a:t>
            </a:r>
            <a:endParaRPr sz="1100">
              <a:solidFill>
                <a:schemeClr val="dk1"/>
              </a:solidFill>
            </a:endParaRPr>
          </a:p>
          <a:p>
            <a:pPr indent="0" lvl="0" marL="0" rtl="0" algn="l">
              <a:lnSpc>
                <a:spcPct val="115000"/>
              </a:lnSpc>
              <a:spcBef>
                <a:spcPts val="0"/>
              </a:spcBef>
              <a:spcAft>
                <a:spcPts val="0"/>
              </a:spcAft>
              <a:buNone/>
            </a:pPr>
            <a:r>
              <a:rPr lang="en" sz="1100">
                <a:solidFill>
                  <a:schemeClr val="dk1"/>
                </a:solidFill>
              </a:rPr>
              <a:t>child feels seen, supported, and empowered to grow. </a:t>
            </a:r>
            <a:endParaRPr sz="1100">
              <a:solidFill>
                <a:schemeClr val="dk1"/>
              </a:solidFill>
            </a:endParaRPr>
          </a:p>
        </p:txBody>
      </p:sp>
      <p:sp>
        <p:nvSpPr>
          <p:cNvPr id="153" name="Google Shape;153;g3f121dca486_2_0"/>
          <p:cNvSpPr txBox="1"/>
          <p:nvPr/>
        </p:nvSpPr>
        <p:spPr>
          <a:xfrm>
            <a:off x="264000" y="5029200"/>
            <a:ext cx="7244400" cy="4159500"/>
          </a:xfrm>
          <a:prstGeom prst="rect">
            <a:avLst/>
          </a:prstGeom>
          <a:noFill/>
          <a:ln cap="flat" cmpd="sng" w="38100">
            <a:solidFill>
              <a:srgbClr val="3C7BB7"/>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700">
                <a:solidFill>
                  <a:schemeClr val="dk1"/>
                </a:solidFill>
              </a:rPr>
              <a:t>Supporting the Back-to-School Transition</a:t>
            </a:r>
            <a:endParaRPr b="1" sz="1700">
              <a:solidFill>
                <a:schemeClr val="dk1"/>
              </a:solidFill>
            </a:endParaRPr>
          </a:p>
          <a:p>
            <a:pPr indent="0" lvl="0" marL="0" rtl="0" algn="l">
              <a:lnSpc>
                <a:spcPct val="115000"/>
              </a:lnSpc>
              <a:spcBef>
                <a:spcPts val="0"/>
              </a:spcBef>
              <a:spcAft>
                <a:spcPts val="0"/>
              </a:spcAft>
              <a:buNone/>
            </a:pPr>
            <a:r>
              <a:rPr lang="en" sz="1100">
                <a:solidFill>
                  <a:schemeClr val="dk1"/>
                </a:solidFill>
              </a:rPr>
              <a:t>Transitioning back to school is exciting and can be overwhelming for students with autism. Consider these strategies as your child settles into the new school year.</a:t>
            </a:r>
            <a:endParaRPr sz="1100">
              <a:solidFill>
                <a:schemeClr val="dk1"/>
              </a:solidFill>
            </a:endParaRPr>
          </a:p>
          <a:p>
            <a:pPr indent="0" lvl="0" marL="0" rtl="0" algn="l">
              <a:lnSpc>
                <a:spcPct val="115000"/>
              </a:lnSpc>
              <a:spcBef>
                <a:spcPts val="1000"/>
              </a:spcBef>
              <a:spcAft>
                <a:spcPts val="0"/>
              </a:spcAft>
              <a:buNone/>
            </a:pPr>
            <a:r>
              <a:rPr b="1" lang="en" sz="1200">
                <a:solidFill>
                  <a:schemeClr val="dk1"/>
                </a:solidFill>
              </a:rPr>
              <a:t>Create a Visual Schedule of the day</a:t>
            </a:r>
            <a:endParaRPr b="1" sz="1200">
              <a:solidFill>
                <a:schemeClr val="dk1"/>
              </a:solidFill>
            </a:endParaRPr>
          </a:p>
          <a:p>
            <a:pPr indent="0" lvl="0" marL="0" rtl="0" algn="l">
              <a:lnSpc>
                <a:spcPct val="115000"/>
              </a:lnSpc>
              <a:spcBef>
                <a:spcPts val="0"/>
              </a:spcBef>
              <a:spcAft>
                <a:spcPts val="0"/>
              </a:spcAft>
              <a:buNone/>
            </a:pPr>
            <a:r>
              <a:rPr lang="en" sz="1100">
                <a:solidFill>
                  <a:schemeClr val="dk1"/>
                </a:solidFill>
              </a:rPr>
              <a:t>Use images or symbols to outline the daily school routine. This helps reduce anxiety and increase predictability.</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Morning routine at home (wake up, brush teeth, backpack, bus)</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School activities (class time, lunch, recess, etc.)</a:t>
            </a:r>
            <a:endParaRPr sz="1100">
              <a:solidFill>
                <a:schemeClr val="dk1"/>
              </a:solidFill>
            </a:endParaRPr>
          </a:p>
          <a:p>
            <a:pPr indent="-298450" lvl="0" marL="457200" rtl="0" algn="l">
              <a:lnSpc>
                <a:spcPct val="115000"/>
              </a:lnSpc>
              <a:spcBef>
                <a:spcPts val="0"/>
              </a:spcBef>
              <a:spcAft>
                <a:spcPts val="0"/>
              </a:spcAft>
              <a:buClr>
                <a:schemeClr val="dk1"/>
              </a:buClr>
              <a:buSzPts val="1100"/>
              <a:buChar char="●"/>
            </a:pPr>
            <a:r>
              <a:rPr lang="en" sz="1100">
                <a:solidFill>
                  <a:schemeClr val="dk1"/>
                </a:solidFill>
              </a:rPr>
              <a:t>After school (snack, relax, homework)</a:t>
            </a:r>
            <a:endParaRPr sz="1100">
              <a:solidFill>
                <a:schemeClr val="dk1"/>
              </a:solidFill>
            </a:endParaRPr>
          </a:p>
          <a:p>
            <a:pPr indent="0" lvl="0" marL="0" marR="0" rtl="0" algn="l">
              <a:lnSpc>
                <a:spcPct val="115000"/>
              </a:lnSpc>
              <a:spcBef>
                <a:spcPts val="1000"/>
              </a:spcBef>
              <a:spcAft>
                <a:spcPts val="0"/>
              </a:spcAft>
              <a:buNone/>
            </a:pPr>
            <a:r>
              <a:rPr b="1" lang="en" sz="1200">
                <a:solidFill>
                  <a:schemeClr val="dk1"/>
                </a:solidFill>
              </a:rPr>
              <a:t>Talk</a:t>
            </a:r>
            <a:r>
              <a:rPr b="1" lang="en" sz="1200">
                <a:solidFill>
                  <a:schemeClr val="dk1"/>
                </a:solidFill>
              </a:rPr>
              <a:t> About Changes that have occurred</a:t>
            </a:r>
            <a:endParaRPr b="1" sz="1200">
              <a:solidFill>
                <a:schemeClr val="dk1"/>
              </a:solidFill>
            </a:endParaRPr>
          </a:p>
          <a:p>
            <a:pPr indent="-298450" lvl="0" marL="457200" marR="0" rtl="0" algn="l">
              <a:lnSpc>
                <a:spcPct val="115000"/>
              </a:lnSpc>
              <a:spcBef>
                <a:spcPts val="0"/>
              </a:spcBef>
              <a:spcAft>
                <a:spcPts val="0"/>
              </a:spcAft>
              <a:buClr>
                <a:schemeClr val="dk1"/>
              </a:buClr>
              <a:buSzPts val="1100"/>
              <a:buChar char="●"/>
            </a:pPr>
            <a:r>
              <a:rPr lang="en" sz="1100">
                <a:solidFill>
                  <a:schemeClr val="dk1"/>
                </a:solidFill>
              </a:rPr>
              <a:t>Discuss</a:t>
            </a:r>
            <a:r>
              <a:rPr lang="en" sz="1100">
                <a:solidFill>
                  <a:schemeClr val="dk1"/>
                </a:solidFill>
              </a:rPr>
              <a:t> what is the same and what is different this year (e.g., new teacher, locker, subjects).</a:t>
            </a:r>
            <a:endParaRPr sz="1100">
              <a:solidFill>
                <a:schemeClr val="dk1"/>
              </a:solidFill>
            </a:endParaRPr>
          </a:p>
          <a:p>
            <a:pPr indent="-298450" lvl="0" marL="457200" marR="0" rtl="0" algn="l">
              <a:lnSpc>
                <a:spcPct val="115000"/>
              </a:lnSpc>
              <a:spcBef>
                <a:spcPts val="0"/>
              </a:spcBef>
              <a:spcAft>
                <a:spcPts val="0"/>
              </a:spcAft>
              <a:buClr>
                <a:schemeClr val="dk1"/>
              </a:buClr>
              <a:buSzPts val="1100"/>
              <a:buChar char="●"/>
            </a:pPr>
            <a:r>
              <a:rPr lang="en" sz="1100">
                <a:solidFill>
                  <a:schemeClr val="dk1"/>
                </a:solidFill>
              </a:rPr>
              <a:t>Review </a:t>
            </a:r>
            <a:r>
              <a:rPr lang="en" sz="1100">
                <a:solidFill>
                  <a:schemeClr val="dk1"/>
                </a:solidFill>
              </a:rPr>
              <a:t>social stories on a regular basis addressing new experiences or transitions.</a:t>
            </a:r>
            <a:endParaRPr sz="1100">
              <a:solidFill>
                <a:schemeClr val="dk1"/>
              </a:solidFill>
            </a:endParaRPr>
          </a:p>
          <a:p>
            <a:pPr indent="0" lvl="0" marL="0" marR="0" rtl="0" algn="l">
              <a:lnSpc>
                <a:spcPct val="115000"/>
              </a:lnSpc>
              <a:spcBef>
                <a:spcPts val="1000"/>
              </a:spcBef>
              <a:spcAft>
                <a:spcPts val="0"/>
              </a:spcAft>
              <a:buNone/>
            </a:pPr>
            <a:r>
              <a:rPr b="1" lang="en" sz="1200">
                <a:solidFill>
                  <a:schemeClr val="dk1"/>
                </a:solidFill>
              </a:rPr>
              <a:t>Support</a:t>
            </a:r>
            <a:r>
              <a:rPr b="1" lang="en" sz="1200">
                <a:solidFill>
                  <a:schemeClr val="dk1"/>
                </a:solidFill>
              </a:rPr>
              <a:t> Emotional Readiness</a:t>
            </a:r>
            <a:endParaRPr b="1" sz="1200">
              <a:solidFill>
                <a:schemeClr val="dk1"/>
              </a:solidFill>
            </a:endParaRPr>
          </a:p>
          <a:p>
            <a:pPr indent="-298450" lvl="0" marL="457200" marR="0" rtl="0" algn="l">
              <a:lnSpc>
                <a:spcPct val="115000"/>
              </a:lnSpc>
              <a:spcBef>
                <a:spcPts val="0"/>
              </a:spcBef>
              <a:spcAft>
                <a:spcPts val="0"/>
              </a:spcAft>
              <a:buClr>
                <a:schemeClr val="dk1"/>
              </a:buClr>
              <a:buSzPts val="1100"/>
              <a:buChar char="●"/>
            </a:pPr>
            <a:r>
              <a:rPr lang="en" sz="1100">
                <a:solidFill>
                  <a:schemeClr val="dk1"/>
                </a:solidFill>
              </a:rPr>
              <a:t>Tal</a:t>
            </a:r>
            <a:r>
              <a:rPr lang="en" sz="1100">
                <a:solidFill>
                  <a:schemeClr val="dk1"/>
                </a:solidFill>
              </a:rPr>
              <a:t>k about feelings and role-play different scenarios happening at school</a:t>
            </a:r>
            <a:endParaRPr sz="1100">
              <a:solidFill>
                <a:schemeClr val="dk1"/>
              </a:solidFill>
            </a:endParaRPr>
          </a:p>
          <a:p>
            <a:pPr indent="-298450" lvl="0" marL="457200" marR="0" rtl="0" algn="l">
              <a:lnSpc>
                <a:spcPct val="115000"/>
              </a:lnSpc>
              <a:spcBef>
                <a:spcPts val="0"/>
              </a:spcBef>
              <a:spcAft>
                <a:spcPts val="0"/>
              </a:spcAft>
              <a:buClr>
                <a:schemeClr val="dk1"/>
              </a:buClr>
              <a:buSzPts val="1100"/>
              <a:buChar char="●"/>
            </a:pPr>
            <a:r>
              <a:rPr lang="en" sz="1100">
                <a:solidFill>
                  <a:schemeClr val="dk1"/>
                </a:solidFill>
              </a:rPr>
              <a:t>Us</a:t>
            </a:r>
            <a:r>
              <a:rPr lang="en" sz="1100">
                <a:solidFill>
                  <a:schemeClr val="dk1"/>
                </a:solidFill>
              </a:rPr>
              <a:t>e visual emotion charts or calming tools.</a:t>
            </a:r>
            <a:endParaRPr sz="1100">
              <a:solidFill>
                <a:schemeClr val="dk1"/>
              </a:solidFill>
            </a:endParaRPr>
          </a:p>
          <a:p>
            <a:pPr indent="0" lvl="0" marL="0" marR="0" rtl="0" algn="l">
              <a:lnSpc>
                <a:spcPct val="115000"/>
              </a:lnSpc>
              <a:spcBef>
                <a:spcPts val="1000"/>
              </a:spcBef>
              <a:spcAft>
                <a:spcPts val="0"/>
              </a:spcAft>
              <a:buNone/>
            </a:pPr>
            <a:r>
              <a:rPr b="1" lang="en" sz="1200">
                <a:solidFill>
                  <a:schemeClr val="dk1"/>
                </a:solidFill>
              </a:rPr>
              <a:t>Prepare</a:t>
            </a:r>
            <a:r>
              <a:rPr b="1" lang="en" sz="1200">
                <a:solidFill>
                  <a:schemeClr val="dk1"/>
                </a:solidFill>
              </a:rPr>
              <a:t> Comfort Tools</a:t>
            </a:r>
            <a:endParaRPr b="1" sz="1200">
              <a:solidFill>
                <a:schemeClr val="dk1"/>
              </a:solidFill>
            </a:endParaRPr>
          </a:p>
          <a:p>
            <a:pPr indent="-298450" lvl="0" marL="457200" marR="0" rtl="0" algn="l">
              <a:lnSpc>
                <a:spcPct val="115000"/>
              </a:lnSpc>
              <a:spcBef>
                <a:spcPts val="0"/>
              </a:spcBef>
              <a:spcAft>
                <a:spcPts val="0"/>
              </a:spcAft>
              <a:buClr>
                <a:schemeClr val="dk1"/>
              </a:buClr>
              <a:buSzPts val="1100"/>
              <a:buChar char="●"/>
            </a:pPr>
            <a:r>
              <a:rPr lang="en" sz="1100">
                <a:solidFill>
                  <a:schemeClr val="dk1"/>
                </a:solidFill>
              </a:rPr>
              <a:t>Ada</a:t>
            </a:r>
            <a:r>
              <a:rPr lang="en" sz="1100">
                <a:solidFill>
                  <a:schemeClr val="dk1"/>
                </a:solidFill>
              </a:rPr>
              <a:t>pt comfort item (if allowed) like a small fidget or photo.</a:t>
            </a:r>
            <a:endParaRPr sz="1100">
              <a:solidFill>
                <a:schemeClr val="dk1"/>
              </a:solidFill>
            </a:endParaRPr>
          </a:p>
          <a:p>
            <a:pPr indent="-298450" lvl="0" marL="457200" marR="0" rtl="0" algn="l">
              <a:lnSpc>
                <a:spcPct val="115000"/>
              </a:lnSpc>
              <a:spcBef>
                <a:spcPts val="0"/>
              </a:spcBef>
              <a:spcAft>
                <a:spcPts val="0"/>
              </a:spcAft>
              <a:buClr>
                <a:schemeClr val="dk1"/>
              </a:buClr>
              <a:buSzPts val="1100"/>
              <a:buChar char="●"/>
            </a:pPr>
            <a:r>
              <a:rPr lang="en" sz="1100">
                <a:solidFill>
                  <a:schemeClr val="dk1"/>
                </a:solidFill>
              </a:rPr>
              <a:t>Crea</a:t>
            </a:r>
            <a:r>
              <a:rPr lang="en" sz="1100">
                <a:solidFill>
                  <a:schemeClr val="dk1"/>
                </a:solidFill>
              </a:rPr>
              <a:t>te a “calm-down kit” for the backpack (noise-canceling headphones, chewable necklace, sensory toy)</a:t>
            </a:r>
            <a:endParaRPr sz="1100">
              <a:solidFill>
                <a:schemeClr val="dk1"/>
              </a:solidFill>
            </a:endParaRPr>
          </a:p>
        </p:txBody>
      </p:sp>
      <p:pic>
        <p:nvPicPr>
          <p:cNvPr id="154" name="Google Shape;154;g3f121dca486_2_0"/>
          <p:cNvPicPr preferRelativeResize="0"/>
          <p:nvPr/>
        </p:nvPicPr>
        <p:blipFill>
          <a:blip r:embed="rId3">
            <a:alphaModFix/>
          </a:blip>
          <a:stretch>
            <a:fillRect/>
          </a:stretch>
        </p:blipFill>
        <p:spPr>
          <a:xfrm>
            <a:off x="6202671" y="7703975"/>
            <a:ext cx="1107775" cy="973300"/>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3f8475cedd7_0_0"/>
          <p:cNvSpPr txBox="1"/>
          <p:nvPr>
            <p:ph type="title"/>
          </p:nvPr>
        </p:nvSpPr>
        <p:spPr>
          <a:xfrm>
            <a:off x="267075" y="0"/>
            <a:ext cx="5867400" cy="638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SzPts val="990"/>
              <a:buNone/>
            </a:pPr>
            <a:r>
              <a:rPr lang="en" sz="1600"/>
              <a:t>Tip Sheet: Supporting Students with ADHD</a:t>
            </a:r>
            <a:endParaRPr sz="1600">
              <a:latin typeface="Nunito"/>
              <a:ea typeface="Nunito"/>
              <a:cs typeface="Nunito"/>
              <a:sym typeface="Nunito"/>
            </a:endParaRPr>
          </a:p>
        </p:txBody>
      </p:sp>
      <p:sp>
        <p:nvSpPr>
          <p:cNvPr id="160" name="Google Shape;160;g3f8475cedd7_0_0"/>
          <p:cNvSpPr txBox="1"/>
          <p:nvPr>
            <p:ph idx="12" type="sldNum"/>
          </p:nvPr>
        </p:nvSpPr>
        <p:spPr>
          <a:xfrm>
            <a:off x="4476625" y="9615500"/>
            <a:ext cx="1280700" cy="44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Clr>
                <a:srgbClr val="000000"/>
              </a:buClr>
              <a:buSzPts val="1200"/>
              <a:buFont typeface="Arial"/>
              <a:buNone/>
            </a:pPr>
            <a:r>
              <a:rPr lang="en"/>
              <a:t>Page </a:t>
            </a:r>
            <a:fld id="{00000000-1234-1234-1234-123412341234}" type="slidenum">
              <a:rPr lang="en"/>
              <a:t>‹#›</a:t>
            </a:fld>
            <a:endParaRPr/>
          </a:p>
        </p:txBody>
      </p:sp>
      <p:sp>
        <p:nvSpPr>
          <p:cNvPr id="161" name="Google Shape;161;g3f8475cedd7_0_0"/>
          <p:cNvSpPr txBox="1"/>
          <p:nvPr>
            <p:ph idx="2" type="body"/>
          </p:nvPr>
        </p:nvSpPr>
        <p:spPr>
          <a:xfrm>
            <a:off x="1947325" y="9615650"/>
            <a:ext cx="2444700" cy="442800"/>
          </a:xfrm>
          <a:prstGeom prst="rect">
            <a:avLst/>
          </a:prstGeom>
        </p:spPr>
        <p:txBody>
          <a:bodyPr anchorCtr="0" anchor="ctr" bIns="91425" lIns="91425" spcFirstLastPara="1" rIns="91425" wrap="square" tIns="91425">
            <a:normAutofit fontScale="85000"/>
          </a:bodyPr>
          <a:lstStyle/>
          <a:p>
            <a:pPr indent="0" lvl="0" marL="0" rtl="0" algn="ctr">
              <a:spcBef>
                <a:spcPts val="0"/>
              </a:spcBef>
              <a:spcAft>
                <a:spcPts val="0"/>
              </a:spcAft>
              <a:buClr>
                <a:schemeClr val="dk1"/>
              </a:buClr>
              <a:buSzPct val="100000"/>
              <a:buFont typeface="Arial"/>
              <a:buNone/>
            </a:pPr>
            <a:r>
              <a:rPr lang="en"/>
              <a:t>September 2026 | VOL 5 | ISSUE 1</a:t>
            </a:r>
            <a:endParaRPr/>
          </a:p>
        </p:txBody>
      </p:sp>
      <p:graphicFrame>
        <p:nvGraphicFramePr>
          <p:cNvPr id="162" name="Google Shape;162;g3f8475cedd7_0_0"/>
          <p:cNvGraphicFramePr/>
          <p:nvPr/>
        </p:nvGraphicFramePr>
        <p:xfrm>
          <a:off x="201261" y="697712"/>
          <a:ext cx="3000000" cy="3000000"/>
        </p:xfrm>
        <a:graphic>
          <a:graphicData uri="http://schemas.openxmlformats.org/drawingml/2006/table">
            <a:tbl>
              <a:tblPr>
                <a:noFill/>
                <a:tableStyleId>{4FC6127B-59A8-4FA3-BEAE-0FBEA5778D02}</a:tableStyleId>
              </a:tblPr>
              <a:tblGrid>
                <a:gridCol w="2484575"/>
              </a:tblGrid>
              <a:tr h="3303125">
                <a:tc>
                  <a:txBody>
                    <a:bodyPr/>
                    <a:lstStyle/>
                    <a:p>
                      <a:pPr indent="0" lvl="0" marL="0" rtl="0" algn="l">
                        <a:lnSpc>
                          <a:spcPct val="115000"/>
                        </a:lnSpc>
                        <a:spcBef>
                          <a:spcPts val="0"/>
                        </a:spcBef>
                        <a:spcAft>
                          <a:spcPts val="0"/>
                        </a:spcAft>
                        <a:buNone/>
                      </a:pPr>
                      <a:r>
                        <a:rPr b="1" lang="en" sz="1300">
                          <a:solidFill>
                            <a:schemeClr val="dk1"/>
                          </a:solidFill>
                        </a:rPr>
                        <a:t>🧠</a:t>
                      </a:r>
                      <a:r>
                        <a:rPr b="1" lang="en" sz="1100">
                          <a:solidFill>
                            <a:schemeClr val="dk1"/>
                          </a:solidFill>
                        </a:rPr>
                        <a:t> What Is ADHD?</a:t>
                      </a:r>
                      <a:endParaRPr b="1" sz="1100">
                        <a:solidFill>
                          <a:schemeClr val="dk1"/>
                        </a:solidFill>
                      </a:endParaRPr>
                    </a:p>
                    <a:p>
                      <a:pPr indent="0" lvl="0" marL="0" rtl="0" algn="l">
                        <a:lnSpc>
                          <a:spcPct val="115000"/>
                        </a:lnSpc>
                        <a:spcBef>
                          <a:spcPts val="700"/>
                        </a:spcBef>
                        <a:spcAft>
                          <a:spcPts val="0"/>
                        </a:spcAft>
                        <a:buNone/>
                      </a:pPr>
                      <a:r>
                        <a:rPr lang="en" sz="1000">
                          <a:solidFill>
                            <a:schemeClr val="dk1"/>
                          </a:solidFill>
                        </a:rPr>
                        <a:t>Attention-Deficit/Hyperactivity Disorder (ADHD) is a neurodevelopmental condition that can affect attention, activity level, impulse control and skills such as getting started, staying organized and managing time.  </a:t>
                      </a:r>
                      <a:endParaRPr sz="1000">
                        <a:solidFill>
                          <a:schemeClr val="dk1"/>
                        </a:solidFill>
                      </a:endParaRPr>
                    </a:p>
                    <a:p>
                      <a:pPr indent="0" lvl="0" marL="0" rtl="0" algn="l">
                        <a:lnSpc>
                          <a:spcPct val="115000"/>
                        </a:lnSpc>
                        <a:spcBef>
                          <a:spcPts val="700"/>
                        </a:spcBef>
                        <a:spcAft>
                          <a:spcPts val="0"/>
                        </a:spcAft>
                        <a:buNone/>
                      </a:pPr>
                      <a:r>
                        <a:rPr lang="en" sz="1000">
                          <a:solidFill>
                            <a:schemeClr val="dk1"/>
                          </a:solidFill>
                        </a:rPr>
                        <a:t>ADHD is not caused by poor parenting, lack of discipline, laziness, or too much screen time. It is related to how the brain develops and works.</a:t>
                      </a:r>
                      <a:endParaRPr sz="1000">
                        <a:solidFill>
                          <a:schemeClr val="dk1"/>
                        </a:solidFill>
                      </a:endParaRPr>
                    </a:p>
                    <a:p>
                      <a:pPr indent="0" lvl="0" marL="0" rtl="0" algn="l">
                        <a:lnSpc>
                          <a:spcPct val="115000"/>
                        </a:lnSpc>
                        <a:spcBef>
                          <a:spcPts val="700"/>
                        </a:spcBef>
                        <a:spcAft>
                          <a:spcPts val="0"/>
                        </a:spcAft>
                        <a:buNone/>
                      </a:pPr>
                      <a:r>
                        <a:rPr lang="en" sz="1000">
                          <a:solidFill>
                            <a:schemeClr val="dk1"/>
                          </a:solidFill>
                        </a:rPr>
                        <a:t>ADHD looks different for every child and teen. With support that builds on their strengths and responds to their needs, your child or teen can learn, grow and thrive. </a:t>
                      </a:r>
                      <a:endParaRPr sz="1000">
                        <a:solidFill>
                          <a:schemeClr val="dk1"/>
                        </a:solidFill>
                      </a:endParaRPr>
                    </a:p>
                  </a:txBody>
                  <a:tcPr marT="123250" marB="123250" marR="134950" marL="134950">
                    <a:lnL cap="flat" cmpd="sng" w="17175">
                      <a:solidFill>
                        <a:srgbClr val="1155CC"/>
                      </a:solidFill>
                      <a:prstDash val="solid"/>
                      <a:round/>
                      <a:headEnd len="sm" w="sm" type="none"/>
                      <a:tailEnd len="sm" w="sm" type="none"/>
                    </a:lnL>
                    <a:lnR cap="flat" cmpd="sng" w="17175">
                      <a:solidFill>
                        <a:srgbClr val="1155CC"/>
                      </a:solidFill>
                      <a:prstDash val="solid"/>
                      <a:round/>
                      <a:headEnd len="sm" w="sm" type="none"/>
                      <a:tailEnd len="sm" w="sm" type="none"/>
                    </a:lnR>
                    <a:lnT cap="flat" cmpd="sng" w="17175">
                      <a:solidFill>
                        <a:srgbClr val="1155CC"/>
                      </a:solidFill>
                      <a:prstDash val="solid"/>
                      <a:round/>
                      <a:headEnd len="sm" w="sm" type="none"/>
                      <a:tailEnd len="sm" w="sm" type="none"/>
                    </a:lnT>
                    <a:lnB cap="flat" cmpd="sng" w="17175">
                      <a:solidFill>
                        <a:srgbClr val="1155CC"/>
                      </a:solidFill>
                      <a:prstDash val="solid"/>
                      <a:round/>
                      <a:headEnd len="sm" w="sm" type="none"/>
                      <a:tailEnd len="sm" w="sm" type="none"/>
                    </a:lnB>
                    <a:solidFill>
                      <a:srgbClr val="F8F9FA"/>
                    </a:solidFill>
                  </a:tcPr>
                </a:tc>
              </a:tr>
            </a:tbl>
          </a:graphicData>
        </a:graphic>
      </p:graphicFrame>
      <p:graphicFrame>
        <p:nvGraphicFramePr>
          <p:cNvPr id="163" name="Google Shape;163;g3f8475cedd7_0_0"/>
          <p:cNvGraphicFramePr/>
          <p:nvPr/>
        </p:nvGraphicFramePr>
        <p:xfrm>
          <a:off x="201261" y="4147849"/>
          <a:ext cx="3000000" cy="3000000"/>
        </p:xfrm>
        <a:graphic>
          <a:graphicData uri="http://schemas.openxmlformats.org/drawingml/2006/table">
            <a:tbl>
              <a:tblPr>
                <a:noFill/>
                <a:tableStyleId>{4FC6127B-59A8-4FA3-BEAE-0FBEA5778D02}</a:tableStyleId>
              </a:tblPr>
              <a:tblGrid>
                <a:gridCol w="2484575"/>
              </a:tblGrid>
              <a:tr h="4568500">
                <a:tc>
                  <a:txBody>
                    <a:bodyPr/>
                    <a:lstStyle/>
                    <a:p>
                      <a:pPr indent="0" lvl="0" marL="0" rtl="0" algn="l">
                        <a:lnSpc>
                          <a:spcPct val="100000"/>
                        </a:lnSpc>
                        <a:spcBef>
                          <a:spcPts val="0"/>
                        </a:spcBef>
                        <a:spcAft>
                          <a:spcPts val="0"/>
                        </a:spcAft>
                        <a:buNone/>
                      </a:pPr>
                      <a:r>
                        <a:rPr b="1" lang="en" sz="1300">
                          <a:solidFill>
                            <a:schemeClr val="dk1"/>
                          </a:solidFill>
                        </a:rPr>
                        <a:t>💙</a:t>
                      </a:r>
                      <a:r>
                        <a:rPr b="1" lang="en" sz="1000">
                          <a:solidFill>
                            <a:schemeClr val="dk1"/>
                          </a:solidFill>
                        </a:rPr>
                        <a:t> </a:t>
                      </a:r>
                      <a:r>
                        <a:rPr b="1" lang="en" sz="1100">
                          <a:solidFill>
                            <a:schemeClr val="dk1"/>
                          </a:solidFill>
                        </a:rPr>
                        <a:t>ADHD Can Look Like... </a:t>
                      </a:r>
                      <a:endParaRPr b="1" sz="1100">
                        <a:solidFill>
                          <a:schemeClr val="dk1"/>
                        </a:solidFill>
                      </a:endParaRPr>
                    </a:p>
                    <a:p>
                      <a:pPr indent="0" lvl="0" marL="0" rtl="0" algn="l">
                        <a:lnSpc>
                          <a:spcPct val="115000"/>
                        </a:lnSpc>
                        <a:spcBef>
                          <a:spcPts val="700"/>
                        </a:spcBef>
                        <a:spcAft>
                          <a:spcPts val="0"/>
                        </a:spcAft>
                        <a:buClr>
                          <a:schemeClr val="dk1"/>
                        </a:buClr>
                        <a:buSzPts val="700"/>
                        <a:buFont typeface="Arial"/>
                        <a:buNone/>
                      </a:pPr>
                      <a:r>
                        <a:rPr lang="en" sz="1000">
                          <a:solidFill>
                            <a:schemeClr val="dk1"/>
                          </a:solidFill>
                        </a:rPr>
                        <a:t>A child or teen with ADHD may:</a:t>
                      </a:r>
                      <a:endParaRPr sz="1000">
                        <a:solidFill>
                          <a:schemeClr val="dk1"/>
                        </a:solidFill>
                      </a:endParaRPr>
                    </a:p>
                    <a:p>
                      <a:pPr indent="-203200" lvl="0" marL="279400" rtl="0" algn="l">
                        <a:lnSpc>
                          <a:spcPct val="115000"/>
                        </a:lnSpc>
                        <a:spcBef>
                          <a:spcPts val="700"/>
                        </a:spcBef>
                        <a:spcAft>
                          <a:spcPts val="0"/>
                        </a:spcAft>
                        <a:buClr>
                          <a:schemeClr val="dk1"/>
                        </a:buClr>
                        <a:buSzPts val="1000"/>
                        <a:buChar char="●"/>
                      </a:pPr>
                      <a:r>
                        <a:rPr lang="en" sz="1000">
                          <a:solidFill>
                            <a:schemeClr val="dk1"/>
                          </a:solidFill>
                        </a:rPr>
                        <a:t>Find it hard to focus, especially when a task is not interesting</a:t>
                      </a:r>
                      <a:endParaRPr sz="1000">
                        <a:solidFill>
                          <a:schemeClr val="dk1"/>
                        </a:solidFill>
                      </a:endParaRPr>
                    </a:p>
                    <a:p>
                      <a:pPr indent="-203200" lvl="0" marL="279400" rtl="0" algn="l">
                        <a:lnSpc>
                          <a:spcPct val="115000"/>
                        </a:lnSpc>
                        <a:spcBef>
                          <a:spcPts val="0"/>
                        </a:spcBef>
                        <a:spcAft>
                          <a:spcPts val="0"/>
                        </a:spcAft>
                        <a:buClr>
                          <a:schemeClr val="dk1"/>
                        </a:buClr>
                        <a:buSzPts val="1000"/>
                        <a:buChar char="●"/>
                      </a:pPr>
                      <a:r>
                        <a:rPr lang="en" sz="1000">
                          <a:solidFill>
                            <a:schemeClr val="dk1"/>
                          </a:solidFill>
                        </a:rPr>
                        <a:t>Focus deeply on favourite activities and find it hard to switch tasks</a:t>
                      </a:r>
                      <a:endParaRPr sz="1000">
                        <a:solidFill>
                          <a:schemeClr val="dk1"/>
                        </a:solidFill>
                      </a:endParaRPr>
                    </a:p>
                    <a:p>
                      <a:pPr indent="-203200" lvl="0" marL="279400" rtl="0" algn="l">
                        <a:lnSpc>
                          <a:spcPct val="115000"/>
                        </a:lnSpc>
                        <a:spcBef>
                          <a:spcPts val="0"/>
                        </a:spcBef>
                        <a:spcAft>
                          <a:spcPts val="0"/>
                        </a:spcAft>
                        <a:buClr>
                          <a:schemeClr val="dk1"/>
                        </a:buClr>
                        <a:buSzPts val="1000"/>
                        <a:buChar char="●"/>
                      </a:pPr>
                      <a:r>
                        <a:rPr lang="en" sz="1000">
                          <a:solidFill>
                            <a:schemeClr val="dk1"/>
                          </a:solidFill>
                        </a:rPr>
                        <a:t>Need reminders to get started, follow steps or finish</a:t>
                      </a:r>
                      <a:endParaRPr sz="1000">
                        <a:solidFill>
                          <a:schemeClr val="dk1"/>
                        </a:solidFill>
                      </a:endParaRPr>
                    </a:p>
                    <a:p>
                      <a:pPr indent="-203200" lvl="0" marL="279400" rtl="0" algn="l">
                        <a:lnSpc>
                          <a:spcPct val="115000"/>
                        </a:lnSpc>
                        <a:spcBef>
                          <a:spcPts val="0"/>
                        </a:spcBef>
                        <a:spcAft>
                          <a:spcPts val="0"/>
                        </a:spcAft>
                        <a:buClr>
                          <a:schemeClr val="dk1"/>
                        </a:buClr>
                        <a:buSzPts val="1000"/>
                        <a:buChar char="●"/>
                      </a:pPr>
                      <a:r>
                        <a:rPr lang="en" sz="1000">
                          <a:solidFill>
                            <a:schemeClr val="dk1"/>
                          </a:solidFill>
                        </a:rPr>
                        <a:t>Forget instructions, lose things or lose track of time</a:t>
                      </a:r>
                      <a:endParaRPr sz="1000">
                        <a:solidFill>
                          <a:schemeClr val="dk1"/>
                        </a:solidFill>
                      </a:endParaRPr>
                    </a:p>
                    <a:p>
                      <a:pPr indent="-203200" lvl="0" marL="279400" rtl="0" algn="l">
                        <a:lnSpc>
                          <a:spcPct val="115000"/>
                        </a:lnSpc>
                        <a:spcBef>
                          <a:spcPts val="0"/>
                        </a:spcBef>
                        <a:spcAft>
                          <a:spcPts val="0"/>
                        </a:spcAft>
                        <a:buClr>
                          <a:schemeClr val="dk1"/>
                        </a:buClr>
                        <a:buSzPts val="1000"/>
                        <a:buChar char="●"/>
                      </a:pPr>
                      <a:r>
                        <a:rPr lang="en" sz="1000">
                          <a:solidFill>
                            <a:schemeClr val="dk1"/>
                          </a:solidFill>
                        </a:rPr>
                        <a:t>Need to move, fidget or take breaks</a:t>
                      </a:r>
                      <a:endParaRPr sz="1000">
                        <a:solidFill>
                          <a:schemeClr val="dk1"/>
                        </a:solidFill>
                      </a:endParaRPr>
                    </a:p>
                    <a:p>
                      <a:pPr indent="-203200" lvl="0" marL="279400" rtl="0" algn="l">
                        <a:lnSpc>
                          <a:spcPct val="115000"/>
                        </a:lnSpc>
                        <a:spcBef>
                          <a:spcPts val="0"/>
                        </a:spcBef>
                        <a:spcAft>
                          <a:spcPts val="0"/>
                        </a:spcAft>
                        <a:buClr>
                          <a:schemeClr val="dk1"/>
                        </a:buClr>
                        <a:buSzPts val="1000"/>
                        <a:buChar char="●"/>
                      </a:pPr>
                      <a:r>
                        <a:rPr lang="en" sz="1000">
                          <a:solidFill>
                            <a:schemeClr val="dk1"/>
                          </a:solidFill>
                        </a:rPr>
                        <a:t>Speak or act quickly, or find waiting difficult</a:t>
                      </a:r>
                      <a:endParaRPr sz="1000">
                        <a:solidFill>
                          <a:schemeClr val="dk1"/>
                        </a:solidFill>
                      </a:endParaRPr>
                    </a:p>
                    <a:p>
                      <a:pPr indent="-203200" lvl="0" marL="279400" rtl="0" algn="l">
                        <a:lnSpc>
                          <a:spcPct val="115000"/>
                        </a:lnSpc>
                        <a:spcBef>
                          <a:spcPts val="0"/>
                        </a:spcBef>
                        <a:spcAft>
                          <a:spcPts val="0"/>
                        </a:spcAft>
                        <a:buClr>
                          <a:schemeClr val="dk1"/>
                        </a:buClr>
                        <a:buSzPts val="1000"/>
                        <a:buChar char="●"/>
                      </a:pPr>
                      <a:r>
                        <a:rPr lang="en" sz="1000">
                          <a:solidFill>
                            <a:schemeClr val="dk1"/>
                          </a:solidFill>
                        </a:rPr>
                        <a:t>Have strong feelings and need support to feel settled again</a:t>
                      </a:r>
                      <a:endParaRPr sz="1000">
                        <a:solidFill>
                          <a:schemeClr val="dk1"/>
                        </a:solidFill>
                      </a:endParaRPr>
                    </a:p>
                    <a:p>
                      <a:pPr indent="0" lvl="0" marL="0" rtl="0" algn="l">
                        <a:lnSpc>
                          <a:spcPct val="115000"/>
                        </a:lnSpc>
                        <a:spcBef>
                          <a:spcPts val="700"/>
                        </a:spcBef>
                        <a:spcAft>
                          <a:spcPts val="0"/>
                        </a:spcAft>
                        <a:buClr>
                          <a:schemeClr val="dk1"/>
                        </a:buClr>
                        <a:buSzPts val="700"/>
                        <a:buFont typeface="Arial"/>
                        <a:buNone/>
                      </a:pPr>
                      <a:r>
                        <a:rPr lang="en" sz="1000">
                          <a:solidFill>
                            <a:schemeClr val="dk1"/>
                          </a:solidFill>
                        </a:rPr>
                        <a:t>They may also show strengths such as creativity, curiosity, energy, humour, persistence or strong knowledge in areas that interest them. Every child and teen is different, and their needs may change depending on the activity or environment.</a:t>
                      </a:r>
                      <a:endParaRPr sz="1000">
                        <a:solidFill>
                          <a:schemeClr val="dk1"/>
                        </a:solidFill>
                      </a:endParaRPr>
                    </a:p>
                  </a:txBody>
                  <a:tcPr marT="123250" marB="123250" marR="134950" marL="134950">
                    <a:lnL cap="flat" cmpd="sng" w="17175">
                      <a:solidFill>
                        <a:srgbClr val="1155CC"/>
                      </a:solidFill>
                      <a:prstDash val="solid"/>
                      <a:round/>
                      <a:headEnd len="sm" w="sm" type="none"/>
                      <a:tailEnd len="sm" w="sm" type="none"/>
                    </a:lnL>
                    <a:lnR cap="flat" cmpd="sng" w="17175">
                      <a:solidFill>
                        <a:srgbClr val="1155CC"/>
                      </a:solidFill>
                      <a:prstDash val="solid"/>
                      <a:round/>
                      <a:headEnd len="sm" w="sm" type="none"/>
                      <a:tailEnd len="sm" w="sm" type="none"/>
                    </a:lnR>
                    <a:lnT cap="flat" cmpd="sng" w="17175">
                      <a:solidFill>
                        <a:srgbClr val="1155CC"/>
                      </a:solidFill>
                      <a:prstDash val="solid"/>
                      <a:round/>
                      <a:headEnd len="sm" w="sm" type="none"/>
                      <a:tailEnd len="sm" w="sm" type="none"/>
                    </a:lnT>
                    <a:lnB cap="flat" cmpd="sng" w="17175">
                      <a:solidFill>
                        <a:srgbClr val="1155CC"/>
                      </a:solidFill>
                      <a:prstDash val="solid"/>
                      <a:round/>
                      <a:headEnd len="sm" w="sm" type="none"/>
                      <a:tailEnd len="sm" w="sm" type="none"/>
                    </a:lnB>
                    <a:solidFill>
                      <a:srgbClr val="F8F9FA"/>
                    </a:solidFill>
                  </a:tcPr>
                </a:tc>
              </a:tr>
            </a:tbl>
          </a:graphicData>
        </a:graphic>
      </p:graphicFrame>
      <p:graphicFrame>
        <p:nvGraphicFramePr>
          <p:cNvPr id="164" name="Google Shape;164;g3f8475cedd7_0_0"/>
          <p:cNvGraphicFramePr/>
          <p:nvPr/>
        </p:nvGraphicFramePr>
        <p:xfrm>
          <a:off x="2815228" y="697712"/>
          <a:ext cx="3000000" cy="3000000"/>
        </p:xfrm>
        <a:graphic>
          <a:graphicData uri="http://schemas.openxmlformats.org/drawingml/2006/table">
            <a:tbl>
              <a:tblPr>
                <a:noFill/>
                <a:tableStyleId>{4FC6127B-59A8-4FA3-BEAE-0FBEA5778D02}</a:tableStyleId>
              </a:tblPr>
              <a:tblGrid>
                <a:gridCol w="4803625"/>
              </a:tblGrid>
              <a:tr h="4436225">
                <a:tc>
                  <a:txBody>
                    <a:bodyPr/>
                    <a:lstStyle/>
                    <a:p>
                      <a:pPr indent="0" lvl="0" marL="0" rtl="0" algn="l">
                        <a:lnSpc>
                          <a:spcPct val="142857"/>
                        </a:lnSpc>
                        <a:spcBef>
                          <a:spcPts val="0"/>
                        </a:spcBef>
                        <a:spcAft>
                          <a:spcPts val="0"/>
                        </a:spcAft>
                        <a:buNone/>
                      </a:pPr>
                      <a:r>
                        <a:rPr b="1" lang="en" sz="1300">
                          <a:solidFill>
                            <a:schemeClr val="dk1"/>
                          </a:solidFill>
                        </a:rPr>
                        <a:t>❤️</a:t>
                      </a:r>
                      <a:r>
                        <a:rPr b="1" lang="en" sz="1000">
                          <a:solidFill>
                            <a:schemeClr val="dk1"/>
                          </a:solidFill>
                        </a:rPr>
                        <a:t> </a:t>
                      </a:r>
                      <a:r>
                        <a:rPr b="1" lang="en" sz="1100">
                          <a:solidFill>
                            <a:schemeClr val="dk1"/>
                          </a:solidFill>
                        </a:rPr>
                        <a:t>How Families Can Help</a:t>
                      </a:r>
                      <a:endParaRPr sz="700">
                        <a:solidFill>
                          <a:schemeClr val="dk1"/>
                        </a:solidFill>
                      </a:endParaRPr>
                    </a:p>
                    <a:p>
                      <a:pPr indent="0" lvl="0" marL="0" rtl="0" algn="l">
                        <a:lnSpc>
                          <a:spcPct val="115000"/>
                        </a:lnSpc>
                        <a:spcBef>
                          <a:spcPts val="700"/>
                        </a:spcBef>
                        <a:spcAft>
                          <a:spcPts val="0"/>
                        </a:spcAft>
                        <a:buClr>
                          <a:schemeClr val="dk1"/>
                        </a:buClr>
                        <a:buSzPts val="700"/>
                        <a:buFont typeface="Arial"/>
                        <a:buNone/>
                      </a:pPr>
                      <a:r>
                        <a:rPr lang="en" sz="1000">
                          <a:solidFill>
                            <a:schemeClr val="dk1"/>
                          </a:solidFill>
                        </a:rPr>
                        <a:t>✅ </a:t>
                      </a:r>
                      <a:r>
                        <a:rPr b="1" lang="en" sz="1000">
                          <a:solidFill>
                            <a:schemeClr val="dk1"/>
                          </a:solidFill>
                        </a:rPr>
                        <a:t>Start with strengths and listen:</a:t>
                      </a:r>
                      <a:r>
                        <a:rPr lang="en" sz="1000">
                          <a:solidFill>
                            <a:schemeClr val="dk1"/>
                          </a:solidFill>
                        </a:rPr>
                        <a:t> Notice your child’s interests, abilities and successful strategies. Ask what helps and what support they would find useful.</a:t>
                      </a:r>
                      <a:endParaRPr sz="1000">
                        <a:solidFill>
                          <a:schemeClr val="dk1"/>
                        </a:solidFill>
                      </a:endParaRPr>
                    </a:p>
                    <a:p>
                      <a:pPr indent="0" lvl="0" marL="0" rtl="0" algn="l">
                        <a:lnSpc>
                          <a:spcPct val="115000"/>
                        </a:lnSpc>
                        <a:spcBef>
                          <a:spcPts val="700"/>
                        </a:spcBef>
                        <a:spcAft>
                          <a:spcPts val="0"/>
                        </a:spcAft>
                        <a:buClr>
                          <a:schemeClr val="dk1"/>
                        </a:buClr>
                        <a:buSzPts val="700"/>
                        <a:buFont typeface="Arial"/>
                        <a:buNone/>
                      </a:pPr>
                      <a:r>
                        <a:rPr lang="en" sz="1000">
                          <a:solidFill>
                            <a:schemeClr val="dk1"/>
                          </a:solidFill>
                        </a:rPr>
                        <a:t>✅ </a:t>
                      </a:r>
                      <a:r>
                        <a:rPr b="1" lang="en" sz="1000">
                          <a:solidFill>
                            <a:schemeClr val="dk1"/>
                          </a:solidFill>
                        </a:rPr>
                        <a:t>Create routines and reminders together:</a:t>
                      </a:r>
                      <a:r>
                        <a:rPr lang="en" sz="1000">
                          <a:solidFill>
                            <a:schemeClr val="dk1"/>
                          </a:solidFill>
                        </a:rPr>
                        <a:t> Set up simple routines for mornings, schoolwork, activities and bedtime. Use checklists, calendars, timers or phone alerts based on their age and preferences.</a:t>
                      </a:r>
                      <a:endParaRPr sz="1000">
                        <a:solidFill>
                          <a:schemeClr val="dk1"/>
                        </a:solidFill>
                      </a:endParaRPr>
                    </a:p>
                    <a:p>
                      <a:pPr indent="0" lvl="0" marL="0" rtl="0" algn="l">
                        <a:lnSpc>
                          <a:spcPct val="115000"/>
                        </a:lnSpc>
                        <a:spcBef>
                          <a:spcPts val="700"/>
                        </a:spcBef>
                        <a:spcAft>
                          <a:spcPts val="0"/>
                        </a:spcAft>
                        <a:buClr>
                          <a:schemeClr val="dk1"/>
                        </a:buClr>
                        <a:buSzPts val="700"/>
                        <a:buFont typeface="Arial"/>
                        <a:buNone/>
                      </a:pPr>
                      <a:r>
                        <a:rPr lang="en" sz="1000">
                          <a:solidFill>
                            <a:schemeClr val="dk1"/>
                          </a:solidFill>
                        </a:rPr>
                        <a:t>✅ </a:t>
                      </a:r>
                      <a:r>
                        <a:rPr b="1" lang="en" sz="1000">
                          <a:solidFill>
                            <a:schemeClr val="dk1"/>
                          </a:solidFill>
                        </a:rPr>
                        <a:t>Make tasks manageable:</a:t>
                      </a:r>
                      <a:r>
                        <a:rPr lang="en" sz="1000">
                          <a:solidFill>
                            <a:schemeClr val="dk1"/>
                          </a:solidFill>
                        </a:rPr>
                        <a:t> Identify the first step and break larger tasks into smaller parts. Try completing two questions or working in timed blocks (e.g., 10 minutes) before taking a break.</a:t>
                      </a:r>
                      <a:endParaRPr sz="1000">
                        <a:solidFill>
                          <a:schemeClr val="dk1"/>
                        </a:solidFill>
                      </a:endParaRPr>
                    </a:p>
                    <a:p>
                      <a:pPr indent="0" lvl="0" marL="0" rtl="0" algn="l">
                        <a:lnSpc>
                          <a:spcPct val="115000"/>
                        </a:lnSpc>
                        <a:spcBef>
                          <a:spcPts val="700"/>
                        </a:spcBef>
                        <a:spcAft>
                          <a:spcPts val="0"/>
                        </a:spcAft>
                        <a:buClr>
                          <a:schemeClr val="dk1"/>
                        </a:buClr>
                        <a:buSzPts val="700"/>
                        <a:buFont typeface="Arial"/>
                        <a:buNone/>
                      </a:pPr>
                      <a:r>
                        <a:rPr lang="en" sz="1000">
                          <a:solidFill>
                            <a:schemeClr val="dk1"/>
                          </a:solidFill>
                        </a:rPr>
                        <a:t>✅ </a:t>
                      </a:r>
                      <a:r>
                        <a:rPr b="1" lang="en" sz="1000">
                          <a:solidFill>
                            <a:schemeClr val="dk1"/>
                          </a:solidFill>
                        </a:rPr>
                        <a:t>Make room for movement:</a:t>
                      </a:r>
                      <a:r>
                        <a:rPr lang="en" sz="1000">
                          <a:solidFill>
                            <a:schemeClr val="dk1"/>
                          </a:solidFill>
                        </a:rPr>
                        <a:t> Walking, stretching, getting a drink or changing workspaces may help with focus and regulation.</a:t>
                      </a:r>
                      <a:endParaRPr sz="1000">
                        <a:solidFill>
                          <a:schemeClr val="dk1"/>
                        </a:solidFill>
                      </a:endParaRPr>
                    </a:p>
                    <a:p>
                      <a:pPr indent="0" lvl="0" marL="0" rtl="0" algn="l">
                        <a:lnSpc>
                          <a:spcPct val="115000"/>
                        </a:lnSpc>
                        <a:spcBef>
                          <a:spcPts val="700"/>
                        </a:spcBef>
                        <a:spcAft>
                          <a:spcPts val="0"/>
                        </a:spcAft>
                        <a:buClr>
                          <a:schemeClr val="dk1"/>
                        </a:buClr>
                        <a:buSzPts val="700"/>
                        <a:buFont typeface="Arial"/>
                        <a:buNone/>
                      </a:pPr>
                      <a:r>
                        <a:rPr lang="en" sz="1000">
                          <a:solidFill>
                            <a:schemeClr val="dk1"/>
                          </a:solidFill>
                        </a:rPr>
                        <a:t>✅ </a:t>
                      </a:r>
                      <a:r>
                        <a:rPr b="1" lang="en" sz="1000">
                          <a:solidFill>
                            <a:schemeClr val="dk1"/>
                          </a:solidFill>
                        </a:rPr>
                        <a:t>Plan for strong emotions:</a:t>
                      </a:r>
                      <a:r>
                        <a:rPr lang="en" sz="1000">
                          <a:solidFill>
                            <a:schemeClr val="dk1"/>
                          </a:solidFill>
                        </a:rPr>
                        <a:t> Notice early signs of frustration or overwhelm and agree on what may help, such as taking space, moving or talking with someone they trust.</a:t>
                      </a:r>
                      <a:endParaRPr sz="1000">
                        <a:solidFill>
                          <a:schemeClr val="dk1"/>
                        </a:solidFill>
                      </a:endParaRPr>
                    </a:p>
                    <a:p>
                      <a:pPr indent="0" lvl="0" marL="0" rtl="0" algn="l">
                        <a:lnSpc>
                          <a:spcPct val="115000"/>
                        </a:lnSpc>
                        <a:spcBef>
                          <a:spcPts val="700"/>
                        </a:spcBef>
                        <a:spcAft>
                          <a:spcPts val="0"/>
                        </a:spcAft>
                        <a:buClr>
                          <a:schemeClr val="dk1"/>
                        </a:buClr>
                        <a:buSzPts val="700"/>
                        <a:buFont typeface="Arial"/>
                        <a:buNone/>
                      </a:pPr>
                      <a:r>
                        <a:rPr lang="en" sz="1000">
                          <a:solidFill>
                            <a:schemeClr val="dk1"/>
                          </a:solidFill>
                        </a:rPr>
                        <a:t>✅ </a:t>
                      </a:r>
                      <a:r>
                        <a:rPr b="1" lang="en" sz="1000">
                          <a:solidFill>
                            <a:schemeClr val="dk1"/>
                          </a:solidFill>
                        </a:rPr>
                        <a:t>Encourage self-advocacy and independence:</a:t>
                      </a:r>
                      <a:r>
                        <a:rPr lang="en" sz="1000">
                          <a:solidFill>
                            <a:schemeClr val="dk1"/>
                          </a:solidFill>
                        </a:rPr>
                        <a:t> Practise phrases such as, “I learn best when…” or “I need help with….”. Offer more choice and responsibility as confidence grows.</a:t>
                      </a:r>
                      <a:endParaRPr sz="1000">
                        <a:solidFill>
                          <a:schemeClr val="dk1"/>
                        </a:solidFill>
                      </a:endParaRPr>
                    </a:p>
                    <a:p>
                      <a:pPr indent="0" lvl="0" marL="0" rtl="0" algn="l">
                        <a:lnSpc>
                          <a:spcPct val="115000"/>
                        </a:lnSpc>
                        <a:spcBef>
                          <a:spcPts val="700"/>
                        </a:spcBef>
                        <a:spcAft>
                          <a:spcPts val="0"/>
                        </a:spcAft>
                        <a:buClr>
                          <a:schemeClr val="dk1"/>
                        </a:buClr>
                        <a:buSzPts val="700"/>
                        <a:buFont typeface="Arial"/>
                        <a:buNone/>
                      </a:pPr>
                      <a:r>
                        <a:rPr lang="en" sz="1000">
                          <a:solidFill>
                            <a:schemeClr val="dk1"/>
                          </a:solidFill>
                        </a:rPr>
                        <a:t>✅ </a:t>
                      </a:r>
                      <a:r>
                        <a:rPr b="1" lang="en" sz="1000">
                          <a:solidFill>
                            <a:schemeClr val="dk1"/>
                          </a:solidFill>
                        </a:rPr>
                        <a:t>Work with the school:</a:t>
                      </a:r>
                      <a:r>
                        <a:rPr lang="en" sz="1000">
                          <a:solidFill>
                            <a:schemeClr val="dk1"/>
                          </a:solidFill>
                        </a:rPr>
                        <a:t> Share strengths and strategies that work at home. Ask which supports can also be used at school and include your child or teen in the conversation.</a:t>
                      </a:r>
                      <a:endParaRPr sz="1000">
                        <a:solidFill>
                          <a:schemeClr val="dk1"/>
                        </a:solidFill>
                      </a:endParaRPr>
                    </a:p>
                  </a:txBody>
                  <a:tcPr marT="123250" marB="123250" marR="134950" marL="134950">
                    <a:lnL cap="flat" cmpd="sng" w="17175">
                      <a:solidFill>
                        <a:srgbClr val="1155CC"/>
                      </a:solidFill>
                      <a:prstDash val="solid"/>
                      <a:round/>
                      <a:headEnd len="sm" w="sm" type="none"/>
                      <a:tailEnd len="sm" w="sm" type="none"/>
                    </a:lnL>
                    <a:lnR cap="flat" cmpd="sng" w="17175">
                      <a:solidFill>
                        <a:srgbClr val="1155CC"/>
                      </a:solidFill>
                      <a:prstDash val="solid"/>
                      <a:round/>
                      <a:headEnd len="sm" w="sm" type="none"/>
                      <a:tailEnd len="sm" w="sm" type="none"/>
                    </a:lnR>
                    <a:lnT cap="flat" cmpd="sng" w="17175">
                      <a:solidFill>
                        <a:srgbClr val="1155CC"/>
                      </a:solidFill>
                      <a:prstDash val="solid"/>
                      <a:round/>
                      <a:headEnd len="sm" w="sm" type="none"/>
                      <a:tailEnd len="sm" w="sm" type="none"/>
                    </a:lnT>
                    <a:lnB cap="flat" cmpd="sng" w="17175">
                      <a:solidFill>
                        <a:srgbClr val="1155CC"/>
                      </a:solidFill>
                      <a:prstDash val="solid"/>
                      <a:round/>
                      <a:headEnd len="sm" w="sm" type="none"/>
                      <a:tailEnd len="sm" w="sm" type="none"/>
                    </a:lnB>
                    <a:solidFill>
                      <a:srgbClr val="F8F9FA"/>
                    </a:solidFill>
                  </a:tcPr>
                </a:tc>
              </a:tr>
            </a:tbl>
          </a:graphicData>
        </a:graphic>
      </p:graphicFrame>
      <p:sp>
        <p:nvSpPr>
          <p:cNvPr id="165" name="Google Shape;165;g3f8475cedd7_0_0"/>
          <p:cNvSpPr txBox="1"/>
          <p:nvPr/>
        </p:nvSpPr>
        <p:spPr>
          <a:xfrm>
            <a:off x="201300" y="8861525"/>
            <a:ext cx="7481100" cy="833100"/>
          </a:xfrm>
          <a:prstGeom prst="rect">
            <a:avLst/>
          </a:prstGeom>
          <a:noFill/>
          <a:ln>
            <a:noFill/>
          </a:ln>
        </p:spPr>
        <p:txBody>
          <a:bodyPr anchorCtr="0" anchor="t" bIns="61800" lIns="61800" spcFirstLastPara="1" rIns="61800" wrap="square" tIns="61800">
            <a:noAutofit/>
          </a:bodyPr>
          <a:lstStyle/>
          <a:p>
            <a:pPr indent="0" lvl="0" marL="177800" marR="127000" rtl="0" algn="l">
              <a:lnSpc>
                <a:spcPct val="92000"/>
              </a:lnSpc>
              <a:spcBef>
                <a:spcPts val="0"/>
              </a:spcBef>
              <a:spcAft>
                <a:spcPts val="0"/>
              </a:spcAft>
              <a:buClr>
                <a:schemeClr val="dk1"/>
              </a:buClr>
              <a:buSzPts val="700"/>
              <a:buFont typeface="Arial"/>
              <a:buNone/>
            </a:pPr>
            <a:r>
              <a:rPr lang="en" sz="700">
                <a:solidFill>
                  <a:schemeClr val="dk2"/>
                </a:solidFill>
              </a:rPr>
              <a:t>This resource is being shared for general informational and educational purposes only and does not constitute an endorsement by TDSB. This material does not constitute medical advice, diagnosis, or a professional assessment of any kind. You should always consult with a qualified professional for assessment, diagnosis, and treatment of any health concern. The external website links provided are operated by organizations outside of the TDSB. TDSB assumes no responsibility for the accuracy of the content of these materials. TDSB did not co-author any of these resources, nor is the Board affiliated with any of the listed organizations. These organizations are solely responsible for the preparation of the referenced materials, and other information found on their sites. Any comments or inquiries should be directed to the specific organization listed on the materials.</a:t>
            </a:r>
            <a:endParaRPr sz="700">
              <a:solidFill>
                <a:schemeClr val="dk2"/>
              </a:solidFill>
            </a:endParaRPr>
          </a:p>
          <a:p>
            <a:pPr indent="0" lvl="0" marL="0" rtl="0" algn="l">
              <a:spcBef>
                <a:spcPts val="0"/>
              </a:spcBef>
              <a:spcAft>
                <a:spcPts val="0"/>
              </a:spcAft>
              <a:buNone/>
            </a:pPr>
            <a:r>
              <a:t/>
            </a:r>
            <a:endParaRPr sz="700">
              <a:solidFill>
                <a:schemeClr val="dk2"/>
              </a:solidFill>
            </a:endParaRPr>
          </a:p>
        </p:txBody>
      </p:sp>
      <p:sp>
        <p:nvSpPr>
          <p:cNvPr id="166" name="Google Shape;166;g3f8475cedd7_0_0"/>
          <p:cNvSpPr txBox="1"/>
          <p:nvPr/>
        </p:nvSpPr>
        <p:spPr>
          <a:xfrm>
            <a:off x="2815250" y="5296750"/>
            <a:ext cx="4803600" cy="3332700"/>
          </a:xfrm>
          <a:prstGeom prst="rect">
            <a:avLst/>
          </a:prstGeom>
          <a:noFill/>
          <a:ln cap="flat" cmpd="sng" w="19325">
            <a:solidFill>
              <a:srgbClr val="1155CC"/>
            </a:solidFill>
            <a:prstDash val="solid"/>
            <a:round/>
            <a:headEnd len="sm" w="sm" type="none"/>
            <a:tailEnd len="sm" w="sm" type="none"/>
          </a:ln>
        </p:spPr>
        <p:txBody>
          <a:bodyPr anchorCtr="0" anchor="t" bIns="61800" lIns="61800" spcFirstLastPara="1" rIns="61800" wrap="square" tIns="61800">
            <a:noAutofit/>
          </a:bodyPr>
          <a:lstStyle/>
          <a:p>
            <a:pPr indent="0" lvl="0" marL="0" rtl="0" algn="l">
              <a:spcBef>
                <a:spcPts val="0"/>
              </a:spcBef>
              <a:spcAft>
                <a:spcPts val="0"/>
              </a:spcAft>
              <a:buClr>
                <a:schemeClr val="dk1"/>
              </a:buClr>
              <a:buSzPts val="700"/>
              <a:buFont typeface="Arial"/>
              <a:buNone/>
            </a:pPr>
            <a:r>
              <a:rPr b="1" lang="en" sz="1400">
                <a:solidFill>
                  <a:schemeClr val="dk1"/>
                </a:solidFill>
              </a:rPr>
              <a:t>📲</a:t>
            </a:r>
            <a:r>
              <a:rPr b="1" lang="en" sz="1300">
                <a:solidFill>
                  <a:schemeClr val="dk1"/>
                </a:solidFill>
              </a:rPr>
              <a:t> </a:t>
            </a:r>
            <a:r>
              <a:rPr b="1" lang="en" sz="1200">
                <a:solidFill>
                  <a:schemeClr val="dk1"/>
                </a:solidFill>
              </a:rPr>
              <a:t>Resources and Support</a:t>
            </a:r>
            <a:endParaRPr sz="900">
              <a:solidFill>
                <a:schemeClr val="dk1"/>
              </a:solidFill>
            </a:endParaRPr>
          </a:p>
          <a:p>
            <a:pPr indent="0" lvl="0" marL="0" rtl="0" algn="l">
              <a:lnSpc>
                <a:spcPct val="115000"/>
              </a:lnSpc>
              <a:spcBef>
                <a:spcPts val="800"/>
              </a:spcBef>
              <a:spcAft>
                <a:spcPts val="0"/>
              </a:spcAft>
              <a:buNone/>
            </a:pPr>
            <a:r>
              <a:rPr b="1" lang="en" sz="1100" u="sng">
                <a:solidFill>
                  <a:srgbClr val="1155CC"/>
                </a:solidFill>
                <a:hlinkClick r:id="rId3">
                  <a:extLst>
                    <a:ext uri="{A12FA001-AC4F-418D-AE19-62706E023703}">
                      <ahyp:hlinkClr val="tx"/>
                    </a:ext>
                  </a:extLst>
                </a:hlinkClick>
              </a:rPr>
              <a:t>TDSB Mental Health and Well-Being Resources</a:t>
            </a:r>
            <a:r>
              <a:rPr lang="en" sz="1100">
                <a:solidFill>
                  <a:schemeClr val="dk1"/>
                </a:solidFill>
              </a:rPr>
              <a:t> </a:t>
            </a:r>
            <a:r>
              <a:rPr lang="en" sz="1000">
                <a:solidFill>
                  <a:schemeClr val="dk1"/>
                </a:solidFill>
              </a:rPr>
              <a:t>– School-based mental health services and supports for students and families.</a:t>
            </a:r>
            <a:endParaRPr sz="1000">
              <a:solidFill>
                <a:schemeClr val="dk1"/>
              </a:solidFill>
            </a:endParaRPr>
          </a:p>
          <a:p>
            <a:pPr indent="0" lvl="0" marL="0" rtl="0" algn="l">
              <a:lnSpc>
                <a:spcPct val="115000"/>
              </a:lnSpc>
              <a:spcBef>
                <a:spcPts val="800"/>
              </a:spcBef>
              <a:spcAft>
                <a:spcPts val="0"/>
              </a:spcAft>
              <a:buNone/>
            </a:pPr>
            <a:r>
              <a:rPr b="1" lang="en" sz="1100" u="sng">
                <a:solidFill>
                  <a:srgbClr val="1155CC"/>
                </a:solidFill>
                <a:hlinkClick r:id="rId4">
                  <a:extLst>
                    <a:ext uri="{A12FA001-AC4F-418D-AE19-62706E023703}">
                      <ahyp:hlinkClr val="tx"/>
                    </a:ext>
                  </a:extLst>
                </a:hlinkClick>
              </a:rPr>
              <a:t>CADDAC: Centre for ADHD Awareness, Canada</a:t>
            </a:r>
            <a:r>
              <a:rPr lang="en" sz="1100">
                <a:solidFill>
                  <a:schemeClr val="dk1"/>
                </a:solidFill>
              </a:rPr>
              <a:t> </a:t>
            </a:r>
            <a:r>
              <a:rPr lang="en" sz="1000">
                <a:solidFill>
                  <a:schemeClr val="dk1"/>
                </a:solidFill>
              </a:rPr>
              <a:t>– Trusted Canadian ADHD information, practical strategies and family resources.</a:t>
            </a:r>
            <a:endParaRPr sz="1000">
              <a:solidFill>
                <a:schemeClr val="dk1"/>
              </a:solidFill>
            </a:endParaRPr>
          </a:p>
          <a:p>
            <a:pPr indent="0" lvl="0" marL="0" rtl="0" algn="l">
              <a:lnSpc>
                <a:spcPct val="115000"/>
              </a:lnSpc>
              <a:spcBef>
                <a:spcPts val="800"/>
              </a:spcBef>
              <a:spcAft>
                <a:spcPts val="0"/>
              </a:spcAft>
              <a:buNone/>
            </a:pPr>
            <a:r>
              <a:rPr b="1" lang="en" sz="1100" u="sng">
                <a:solidFill>
                  <a:srgbClr val="1155CC"/>
                </a:solidFill>
                <a:hlinkClick r:id="rId5">
                  <a:extLst>
                    <a:ext uri="{A12FA001-AC4F-418D-AE19-62706E023703}">
                      <ahyp:hlinkClr val="tx"/>
                    </a:ext>
                  </a:extLst>
                </a:hlinkClick>
              </a:rPr>
              <a:t>CADDRA: Canadian ADHD Resource Alliance</a:t>
            </a:r>
            <a:r>
              <a:rPr lang="en" sz="1100">
                <a:solidFill>
                  <a:schemeClr val="dk1"/>
                </a:solidFill>
              </a:rPr>
              <a:t> </a:t>
            </a:r>
            <a:r>
              <a:rPr lang="en" sz="1000">
                <a:solidFill>
                  <a:schemeClr val="dk1"/>
                </a:solidFill>
              </a:rPr>
              <a:t>– Evidence-informed Canadian guidance on ADHD assessment and treatment.</a:t>
            </a:r>
            <a:endParaRPr sz="1000">
              <a:solidFill>
                <a:schemeClr val="dk1"/>
              </a:solidFill>
            </a:endParaRPr>
          </a:p>
          <a:p>
            <a:pPr indent="0" lvl="0" marL="0" rtl="0" algn="l">
              <a:lnSpc>
                <a:spcPct val="115000"/>
              </a:lnSpc>
              <a:spcBef>
                <a:spcPts val="800"/>
              </a:spcBef>
              <a:spcAft>
                <a:spcPts val="0"/>
              </a:spcAft>
              <a:buNone/>
            </a:pPr>
            <a:r>
              <a:rPr b="1" lang="en" sz="1100" u="sng">
                <a:solidFill>
                  <a:srgbClr val="1155CC"/>
                </a:solidFill>
                <a:hlinkClick r:id="rId6">
                  <a:extLst>
                    <a:ext uri="{A12FA001-AC4F-418D-AE19-62706E023703}">
                      <ahyp:hlinkClr val="tx"/>
                    </a:ext>
                  </a:extLst>
                </a:hlinkClick>
              </a:rPr>
              <a:t>CAMH: Attention-Deficit/Hyperactivity Disorder</a:t>
            </a:r>
            <a:r>
              <a:rPr lang="en" sz="1100">
                <a:solidFill>
                  <a:srgbClr val="1155CC"/>
                </a:solidFill>
              </a:rPr>
              <a:t> </a:t>
            </a:r>
            <a:r>
              <a:rPr lang="en" sz="1000">
                <a:solidFill>
                  <a:schemeClr val="dk1"/>
                </a:solidFill>
              </a:rPr>
              <a:t>– Ontario-based information on ADHD signs, diagnosis, treatment and support.</a:t>
            </a:r>
            <a:endParaRPr sz="1000">
              <a:solidFill>
                <a:schemeClr val="dk1"/>
              </a:solidFill>
            </a:endParaRPr>
          </a:p>
          <a:p>
            <a:pPr indent="0" lvl="0" marL="0" rtl="0" algn="l">
              <a:lnSpc>
                <a:spcPct val="115000"/>
              </a:lnSpc>
              <a:spcBef>
                <a:spcPts val="800"/>
              </a:spcBef>
              <a:spcAft>
                <a:spcPts val="0"/>
              </a:spcAft>
              <a:buNone/>
            </a:pPr>
            <a:r>
              <a:rPr b="1" lang="en" sz="1100" u="sng">
                <a:solidFill>
                  <a:srgbClr val="1155CC"/>
                </a:solidFill>
                <a:hlinkClick r:id="rId7">
                  <a:extLst>
                    <a:ext uri="{A12FA001-AC4F-418D-AE19-62706E023703}">
                      <ahyp:hlinkClr val="tx"/>
                    </a:ext>
                  </a:extLst>
                </a:hlinkClick>
              </a:rPr>
              <a:t>SNAP: Stop Now And Plan</a:t>
            </a:r>
            <a:r>
              <a:rPr lang="en" sz="1100">
                <a:solidFill>
                  <a:schemeClr val="dk1"/>
                </a:solidFill>
              </a:rPr>
              <a:t> </a:t>
            </a:r>
            <a:r>
              <a:rPr lang="en" sz="1000">
                <a:solidFill>
                  <a:schemeClr val="dk1"/>
                </a:solidFill>
              </a:rPr>
              <a:t>– Programs that build problem-solving, self-control and emotion regulation skills.</a:t>
            </a:r>
            <a:endParaRPr sz="1000">
              <a:solidFill>
                <a:schemeClr val="dk1"/>
              </a:solidFill>
            </a:endParaRPr>
          </a:p>
          <a:p>
            <a:pPr indent="0" lvl="0" marL="0" rtl="0" algn="l">
              <a:lnSpc>
                <a:spcPct val="115000"/>
              </a:lnSpc>
              <a:spcBef>
                <a:spcPts val="800"/>
              </a:spcBef>
              <a:spcAft>
                <a:spcPts val="0"/>
              </a:spcAft>
              <a:buNone/>
            </a:pPr>
            <a:r>
              <a:rPr b="1" lang="en" sz="1100" u="sng">
                <a:solidFill>
                  <a:srgbClr val="1155CC"/>
                </a:solidFill>
                <a:hlinkClick r:id="rId8">
                  <a:extLst>
                    <a:ext uri="{A12FA001-AC4F-418D-AE19-62706E023703}">
                      <ahyp:hlinkClr val="tx"/>
                    </a:ext>
                  </a:extLst>
                </a:hlinkClick>
              </a:rPr>
              <a:t>School Mental Health Ontario</a:t>
            </a:r>
            <a:r>
              <a:rPr lang="en" sz="1100">
                <a:solidFill>
                  <a:srgbClr val="1155CC"/>
                </a:solidFill>
              </a:rPr>
              <a:t> </a:t>
            </a:r>
            <a:r>
              <a:rPr lang="en" sz="1000">
                <a:solidFill>
                  <a:schemeClr val="dk1"/>
                </a:solidFill>
              </a:rPr>
              <a:t>– Practical Ontario resources for child and youth mental health and well-being.</a:t>
            </a:r>
            <a:endParaRPr sz="1000">
              <a:solidFill>
                <a:schemeClr val="dk1"/>
              </a:solidFill>
            </a:endParaRPr>
          </a:p>
          <a:p>
            <a:pPr indent="0" lvl="0" marL="0" rtl="0" algn="l">
              <a:lnSpc>
                <a:spcPct val="115000"/>
              </a:lnSpc>
              <a:spcBef>
                <a:spcPts val="800"/>
              </a:spcBef>
              <a:spcAft>
                <a:spcPts val="0"/>
              </a:spcAft>
              <a:buNone/>
            </a:pPr>
            <a:r>
              <a:t/>
            </a:r>
            <a:endParaRPr b="1" sz="900">
              <a:solidFill>
                <a:schemeClr val="dk1"/>
              </a:solidFill>
            </a:endParaRPr>
          </a:p>
          <a:p>
            <a:pPr indent="0" lvl="0" marL="0" rtl="0" algn="l">
              <a:lnSpc>
                <a:spcPct val="92916"/>
              </a:lnSpc>
              <a:spcBef>
                <a:spcPts val="800"/>
              </a:spcBef>
              <a:spcAft>
                <a:spcPts val="0"/>
              </a:spcAft>
              <a:buClr>
                <a:schemeClr val="dk1"/>
              </a:buClr>
              <a:buSzPts val="700"/>
              <a:buFont typeface="Arial"/>
              <a:buNone/>
            </a:pPr>
            <a:r>
              <a:t/>
            </a:r>
            <a:endParaRPr b="1" sz="9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3ed9669c6c9_1_17"/>
          <p:cNvSpPr txBox="1"/>
          <p:nvPr>
            <p:ph type="title"/>
          </p:nvPr>
        </p:nvSpPr>
        <p:spPr>
          <a:xfrm>
            <a:off x="331625" y="0"/>
            <a:ext cx="5802600" cy="638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PResources</a:t>
            </a:r>
            <a:endParaRPr/>
          </a:p>
        </p:txBody>
      </p:sp>
      <p:sp>
        <p:nvSpPr>
          <p:cNvPr id="172" name="Google Shape;172;g3ed9669c6c9_1_17"/>
          <p:cNvSpPr txBox="1"/>
          <p:nvPr>
            <p:ph idx="12" type="sldNum"/>
          </p:nvPr>
        </p:nvSpPr>
        <p:spPr>
          <a:xfrm>
            <a:off x="4476625" y="9615500"/>
            <a:ext cx="1280700" cy="442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Clr>
                <a:srgbClr val="000000"/>
              </a:buClr>
              <a:buSzPts val="1200"/>
              <a:buFont typeface="Arial"/>
              <a:buNone/>
            </a:pPr>
            <a:r>
              <a:rPr lang="en"/>
              <a:t>Page 7</a:t>
            </a:r>
            <a:endParaRPr/>
          </a:p>
        </p:txBody>
      </p:sp>
      <p:sp>
        <p:nvSpPr>
          <p:cNvPr id="173" name="Google Shape;173;g3ed9669c6c9_1_17"/>
          <p:cNvSpPr txBox="1"/>
          <p:nvPr>
            <p:ph idx="2" type="body"/>
          </p:nvPr>
        </p:nvSpPr>
        <p:spPr>
          <a:xfrm>
            <a:off x="1947325" y="9615650"/>
            <a:ext cx="2444700" cy="442800"/>
          </a:xfrm>
          <a:prstGeom prst="rect">
            <a:avLst/>
          </a:prstGeom>
        </p:spPr>
        <p:txBody>
          <a:bodyPr anchorCtr="0" anchor="ctr" bIns="91425" lIns="91425" spcFirstLastPara="1" rIns="91425" wrap="square" tIns="91425">
            <a:normAutofit fontScale="85000"/>
          </a:bodyPr>
          <a:lstStyle/>
          <a:p>
            <a:pPr indent="0" lvl="0" marL="0" rtl="0" algn="ctr">
              <a:spcBef>
                <a:spcPts val="0"/>
              </a:spcBef>
              <a:spcAft>
                <a:spcPts val="0"/>
              </a:spcAft>
              <a:buNone/>
            </a:pPr>
            <a:r>
              <a:rPr lang="en"/>
              <a:t>September 2026 | VOL 3 | ISSUE 1</a:t>
            </a:r>
            <a:endParaRPr/>
          </a:p>
        </p:txBody>
      </p:sp>
      <p:pic>
        <p:nvPicPr>
          <p:cNvPr id="174" name="Google Shape;174;g3ed9669c6c9_1_17"/>
          <p:cNvPicPr preferRelativeResize="0"/>
          <p:nvPr/>
        </p:nvPicPr>
        <p:blipFill>
          <a:blip r:embed="rId3">
            <a:alphaModFix/>
          </a:blip>
          <a:stretch>
            <a:fillRect/>
          </a:stretch>
        </p:blipFill>
        <p:spPr>
          <a:xfrm>
            <a:off x="589325" y="904800"/>
            <a:ext cx="6593750" cy="8619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mall Header">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