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abin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ab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b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bin-regular.fntdata"/><Relationship Id="rId8" Type="http://schemas.openxmlformats.org/officeDocument/2006/relationships/font" Target="fonts/Cab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415100" cy="5143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6450" y="128600"/>
            <a:ext cx="7200900" cy="1215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Quelles activités est-ce que tu aimes faire en hiver? </a:t>
            </a: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do you like to do in winter? 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Use loose parts to make a representation showing your favourite winter activity and your feelings about winter.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/>
              <a:t>Glisse les pièces détachées pour faire une représentation de ta pensée.</a:t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Drag the loose parts to make a representation of your thinking.</a:t>
            </a:r>
            <a:endParaRPr sz="11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-143880" l="-264065" r="199753" t="211776"/>
          <a:stretch/>
        </p:blipFill>
        <p:spPr>
          <a:xfrm>
            <a:off x="3209925" y="2414050"/>
            <a:ext cx="2724150" cy="3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440" y="143671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7">
            <a:alphaModFix/>
          </a:blip>
          <a:srcRect b="43172" l="0" r="0" t="40908"/>
          <a:stretch/>
        </p:blipFill>
        <p:spPr>
          <a:xfrm flipH="1" rot="-9685879">
            <a:off x="7642450" y="341950"/>
            <a:ext cx="1331150" cy="1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950" y="768150"/>
            <a:ext cx="840500" cy="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590" y="1523963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5165" y="1595675"/>
            <a:ext cx="7143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27400" y="1577097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701122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56325" y="1642447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6">
            <a:alphaModFix/>
          </a:blip>
          <a:srcRect b="18043" l="33327" r="32096" t="15691"/>
          <a:stretch/>
        </p:blipFill>
        <p:spPr>
          <a:xfrm>
            <a:off x="7627400" y="1642447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777487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8050" y="2821112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0450" y="2929887"/>
            <a:ext cx="1097000" cy="10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7600" y="3000737"/>
            <a:ext cx="1097000" cy="1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7492575" y="4669588"/>
            <a:ext cx="289200" cy="327600"/>
          </a:xfrm>
          <a:prstGeom prst="ellipse">
            <a:avLst/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262756">
            <a:off x="8031582" y="2514403"/>
            <a:ext cx="1097000" cy="816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7896475" y="4669613"/>
            <a:ext cx="289200" cy="32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8300375" y="4669600"/>
            <a:ext cx="289200" cy="327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8704275" y="4669613"/>
            <a:ext cx="289200" cy="3276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1009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8">
            <a:alphaModFix/>
          </a:blip>
          <a:srcRect b="18043" l="33327" r="32096" t="15691"/>
          <a:stretch/>
        </p:blipFill>
        <p:spPr>
          <a:xfrm>
            <a:off x="7950275" y="1220997"/>
            <a:ext cx="484892" cy="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61538" y="3415320"/>
            <a:ext cx="840500" cy="65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450" y="133400"/>
            <a:ext cx="326400" cy="4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7694350" y="4275238"/>
            <a:ext cx="289200" cy="3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13">
            <a:alphaModFix/>
          </a:blip>
          <a:srcRect b="-12384" l="-3003" r="-7007" t="0"/>
          <a:stretch/>
        </p:blipFill>
        <p:spPr>
          <a:xfrm rot="230024">
            <a:off x="8004532" y="4075229"/>
            <a:ext cx="1122611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694355" y="2540700"/>
            <a:ext cx="562715" cy="54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