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7772400" cy="10058400"/>
  <p:notesSz cx="6858000" cy="9144000"/>
  <p:embeddedFontLst>
    <p:embeddedFont>
      <p:font typeface="Helvetica Neue" panose="020B0604020202020204" charset="0"/>
      <p:regular r:id="rId12"/>
      <p:bold r:id="rId13"/>
      <p:italic r:id="rId14"/>
      <p:boldItalic r:id="rId15"/>
    </p:embeddedFont>
    <p:embeddedFont>
      <p:font typeface="Lato" panose="020F0502020204030203" pitchFamily="34" charset="0"/>
      <p:regular r:id="rId16"/>
      <p:bold r:id="rId17"/>
      <p:italic r:id="rId18"/>
      <p:boldItalic r:id="rId19"/>
    </p:embeddedFont>
    <p:embeddedFont>
      <p:font typeface="Nunito" pitchFamily="2" charset="0"/>
      <p:regular r:id="rId20"/>
      <p:bold r:id="rId21"/>
      <p:italic r:id="rId22"/>
      <p:boldItalic r:id="rId23"/>
    </p:embeddedFont>
    <p:embeddedFont>
      <p:font typeface="Nunito Black" pitchFamily="2" charset="0"/>
      <p:bold r:id="rId24"/>
      <p:boldItalic r:id="rId25"/>
    </p:embeddedFont>
    <p:embeddedFont>
      <p:font typeface="Nunito ExtraBold" pitchFamily="2" charset="0"/>
      <p:bold r:id="rId26"/>
      <p:boldItalic r:id="rId27"/>
    </p:embeddedFont>
    <p:embeddedFont>
      <p:font typeface="Oi" panose="020B0604020202020204" charset="0"/>
      <p:regular r:id="rId28"/>
    </p:embeddedFont>
    <p:embeddedFont>
      <p:font typeface="Oswald" panose="00000500000000000000" pitchFamily="2" charset="0"/>
      <p:regular r:id="rId29"/>
      <p:bold r:id="rId30"/>
    </p:embeddedFont>
    <p:embeddedFont>
      <p:font typeface="Oswald Medium" panose="00000600000000000000" pitchFamily="2" charset="0"/>
      <p:regular r:id="rId31"/>
      <p:bold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277">
          <p15:clr>
            <a:srgbClr val="9AA0A6"/>
          </p15:clr>
        </p15:guide>
        <p15:guide id="2" orient="horz" pos="737">
          <p15:clr>
            <a:srgbClr val="9AA0A6"/>
          </p15:clr>
        </p15:guide>
        <p15:guide id="3" orient="horz" pos="5726">
          <p15:clr>
            <a:srgbClr val="9AA0A6"/>
          </p15:clr>
        </p15:guide>
        <p15:guide id="4" pos="2778">
          <p15:clr>
            <a:srgbClr val="9AA0A6"/>
          </p15:clr>
        </p15:guide>
        <p15:guide id="5" pos="4486">
          <p15:clr>
            <a:srgbClr val="9AA0A6"/>
          </p15:clr>
        </p15:guide>
        <p15:guide id="6" orient="horz" pos="2665">
          <p15:clr>
            <a:srgbClr val="9AA0A6"/>
          </p15:clr>
        </p15:guide>
        <p15:guide id="7" orient="horz" pos="1757">
          <p15:clr>
            <a:srgbClr val="747775"/>
          </p15:clr>
        </p15:guide>
        <p15:guide id="8" pos="2388">
          <p15:clr>
            <a:srgbClr val="747775"/>
          </p15:clr>
        </p15:guide>
        <p15:guide id="9" orient="horz" pos="470">
          <p15:clr>
            <a:srgbClr val="747775"/>
          </p15:clr>
        </p15:guide>
        <p15:guide id="10" orient="horz" pos="401">
          <p15:clr>
            <a:srgbClr val="747775"/>
          </p15:clr>
        </p15:guide>
        <p15:guide id="11" orient="horz" pos="1191">
          <p15:clr>
            <a:srgbClr val="747775"/>
          </p15:clr>
        </p15:guide>
        <p15:guide id="12" orient="horz" pos="1287">
          <p15:clr>
            <a:srgbClr val="747775"/>
          </p15:clr>
        </p15:guide>
        <p15:guide id="13" orient="horz" pos="1383">
          <p15:clr>
            <a:srgbClr val="747775"/>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6" roundtripDataSignature="AMtx7mhDM1J/eWJRLO2GZNSsHHhj9uJSw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3012" y="60"/>
      </p:cViewPr>
      <p:guideLst>
        <p:guide pos="277"/>
        <p:guide orient="horz" pos="737"/>
        <p:guide orient="horz" pos="5726"/>
        <p:guide pos="2778"/>
        <p:guide pos="4486"/>
        <p:guide orient="horz" pos="2665"/>
        <p:guide orient="horz" pos="1757"/>
        <p:guide pos="2388"/>
        <p:guide orient="horz" pos="470"/>
        <p:guide orient="horz" pos="401"/>
        <p:guide orient="horz" pos="1191"/>
        <p:guide orient="horz" pos="1287"/>
        <p:guide orient="horz" pos="138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font" Target="fonts/font15.fntdata"/><Relationship Id="rId39" Type="http://schemas.openxmlformats.org/officeDocument/2006/relationships/theme" Target="theme/theme1.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font" Target="fonts/font13.fntdata"/><Relationship Id="rId32" Type="http://schemas.openxmlformats.org/officeDocument/2006/relationships/font" Target="fonts/font21.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font" Target="fonts/font17.fntdata"/><Relationship Id="rId36" Type="http://customschemas.google.com/relationships/presentationmetadata" Target="metadata"/><Relationship Id="rId10" Type="http://schemas.openxmlformats.org/officeDocument/2006/relationships/slide" Target="slides/slide9.xml"/><Relationship Id="rId19" Type="http://schemas.openxmlformats.org/officeDocument/2006/relationships/font" Target="fonts/font8.fntdata"/><Relationship Id="rId31" Type="http://schemas.openxmlformats.org/officeDocument/2006/relationships/font" Target="fonts/font2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font" Target="fonts/font16.fntdata"/><Relationship Id="rId30" Type="http://schemas.openxmlformats.org/officeDocument/2006/relationships/font" Target="fonts/font19.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104480"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3b82ded922e_0_0:notes"/>
          <p:cNvSpPr>
            <a:spLocks noGrp="1" noRot="1" noChangeAspect="1"/>
          </p:cNvSpPr>
          <p:nvPr>
            <p:ph type="sldImg" idx="2"/>
          </p:nvPr>
        </p:nvSpPr>
        <p:spPr>
          <a:xfrm>
            <a:off x="2105025"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1" name="Google Shape;101;g3b82ded922e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262dfc02a86_1_0:notes"/>
          <p:cNvSpPr>
            <a:spLocks noGrp="1" noRot="1" noChangeAspect="1"/>
          </p:cNvSpPr>
          <p:nvPr>
            <p:ph type="sldImg" idx="2"/>
          </p:nvPr>
        </p:nvSpPr>
        <p:spPr>
          <a:xfrm>
            <a:off x="2104480"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0" name="Google Shape;120;g262dfc02a86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3b28a70df74_3_15:notes"/>
          <p:cNvSpPr>
            <a:spLocks noGrp="1" noRot="1" noChangeAspect="1"/>
          </p:cNvSpPr>
          <p:nvPr>
            <p:ph type="sldImg" idx="2"/>
          </p:nvPr>
        </p:nvSpPr>
        <p:spPr>
          <a:xfrm>
            <a:off x="2104480"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5" name="Google Shape;135;g3b28a70df74_3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3ba00691b1e_0_0:notes"/>
          <p:cNvSpPr>
            <a:spLocks noGrp="1" noRot="1" noChangeAspect="1"/>
          </p:cNvSpPr>
          <p:nvPr>
            <p:ph type="sldImg" idx="2"/>
          </p:nvPr>
        </p:nvSpPr>
        <p:spPr>
          <a:xfrm>
            <a:off x="2104480"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0" name="Google Shape;150;g3ba00691b1e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3b7de6e17fe_2_3:notes"/>
          <p:cNvSpPr>
            <a:spLocks noGrp="1" noRot="1" noChangeAspect="1"/>
          </p:cNvSpPr>
          <p:nvPr>
            <p:ph type="sldImg" idx="2"/>
          </p:nvPr>
        </p:nvSpPr>
        <p:spPr>
          <a:xfrm>
            <a:off x="2104480"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1" name="Google Shape;161;g3b7de6e17fe_2_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262dfc02a86_1_14:notes"/>
          <p:cNvSpPr>
            <a:spLocks noGrp="1" noRot="1" noChangeAspect="1"/>
          </p:cNvSpPr>
          <p:nvPr>
            <p:ph type="sldImg" idx="2"/>
          </p:nvPr>
        </p:nvSpPr>
        <p:spPr>
          <a:xfrm>
            <a:off x="2104480"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9" name="Google Shape;179;g262dfc02a86_1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3b69f71f97b_0_7:notes"/>
          <p:cNvSpPr>
            <a:spLocks noGrp="1" noRot="1" noChangeAspect="1"/>
          </p:cNvSpPr>
          <p:nvPr>
            <p:ph type="sldImg" idx="2"/>
          </p:nvPr>
        </p:nvSpPr>
        <p:spPr>
          <a:xfrm>
            <a:off x="2104480"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4" name="Google Shape;194;g3b69f71f97b_0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3ba09d7f2d6_0_0:notes"/>
          <p:cNvSpPr>
            <a:spLocks noGrp="1" noRot="1" noChangeAspect="1"/>
          </p:cNvSpPr>
          <p:nvPr>
            <p:ph type="sldImg" idx="2"/>
          </p:nvPr>
        </p:nvSpPr>
        <p:spPr>
          <a:xfrm>
            <a:off x="2104480"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8" name="Google Shape;208;g3ba09d7f2d6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3b3b905ce07_0_23:notes"/>
          <p:cNvSpPr>
            <a:spLocks noGrp="1" noRot="1" noChangeAspect="1"/>
          </p:cNvSpPr>
          <p:nvPr>
            <p:ph type="sldImg" idx="2"/>
          </p:nvPr>
        </p:nvSpPr>
        <p:spPr>
          <a:xfrm>
            <a:off x="2104480"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3" name="Google Shape;223;g3b3b905ce07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bit.ly/TDSBScience"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bit.ly/TDSBScience"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bit.ly/TDSBScience"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bit.ly/TDSBScience"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hyperlink" Target="http://bit.ly/TDSBScience" TargetMode="Externa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bit.ly/TDSBScience"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bit.ly/TDSBScience"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bit.ly/TDSBScience"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bit.ly/TDSBScience"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bit.ly/TDSBScience"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4"/>
        <p:cNvGrpSpPr/>
        <p:nvPr/>
      </p:nvGrpSpPr>
      <p:grpSpPr>
        <a:xfrm>
          <a:off x="0" y="0"/>
          <a:ext cx="0" cy="0"/>
          <a:chOff x="0" y="0"/>
          <a:chExt cx="0" cy="0"/>
        </a:xfrm>
      </p:grpSpPr>
      <p:sp>
        <p:nvSpPr>
          <p:cNvPr id="75" name="Google Shape;75;p15"/>
          <p:cNvSpPr/>
          <p:nvPr/>
        </p:nvSpPr>
        <p:spPr>
          <a:xfrm>
            <a:off x="3886200" y="-244"/>
            <a:ext cx="3886200" cy="100584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 name="Google Shape;76;p15"/>
          <p:cNvSpPr txBox="1">
            <a:spLocks noGrp="1"/>
          </p:cNvSpPr>
          <p:nvPr>
            <p:ph type="title"/>
          </p:nvPr>
        </p:nvSpPr>
        <p:spPr>
          <a:xfrm>
            <a:off x="225675" y="2411542"/>
            <a:ext cx="3438300" cy="2898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Font typeface="Oswald"/>
              <a:buNone/>
              <a:defRPr sz="4200">
                <a:latin typeface="Oswald"/>
                <a:ea typeface="Oswald"/>
                <a:cs typeface="Oswald"/>
                <a:sym typeface="Oswald"/>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77" name="Google Shape;77;p15"/>
          <p:cNvSpPr txBox="1">
            <a:spLocks noGrp="1"/>
          </p:cNvSpPr>
          <p:nvPr>
            <p:ph type="subTitle" idx="1"/>
          </p:nvPr>
        </p:nvSpPr>
        <p:spPr>
          <a:xfrm>
            <a:off x="225675" y="5481569"/>
            <a:ext cx="3438300" cy="24153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Font typeface="Oi"/>
              <a:buNone/>
              <a:defRPr sz="2100">
                <a:latin typeface="Oi"/>
                <a:ea typeface="Oi"/>
                <a:cs typeface="Oi"/>
                <a:sym typeface="Oi"/>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78" name="Google Shape;78;p15"/>
          <p:cNvSpPr txBox="1">
            <a:spLocks noGrp="1"/>
          </p:cNvSpPr>
          <p:nvPr>
            <p:ph type="body" idx="2"/>
          </p:nvPr>
        </p:nvSpPr>
        <p:spPr>
          <a:xfrm>
            <a:off x="4198575" y="1415969"/>
            <a:ext cx="3261600" cy="7226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Font typeface="Oi"/>
              <a:buChar char="●"/>
              <a:defRPr>
                <a:latin typeface="Oi"/>
                <a:ea typeface="Oi"/>
                <a:cs typeface="Oi"/>
                <a:sym typeface="Oi"/>
              </a:defRPr>
            </a:lvl1pPr>
            <a:lvl2pPr marL="914400" lvl="1" indent="-317500" algn="l">
              <a:lnSpc>
                <a:spcPct val="115000"/>
              </a:lnSpc>
              <a:spcBef>
                <a:spcPts val="0"/>
              </a:spcBef>
              <a:spcAft>
                <a:spcPts val="0"/>
              </a:spcAft>
              <a:buSzPts val="1400"/>
              <a:buFont typeface="Oi"/>
              <a:buChar char="○"/>
              <a:defRPr>
                <a:latin typeface="Oi"/>
                <a:ea typeface="Oi"/>
                <a:cs typeface="Oi"/>
                <a:sym typeface="Oi"/>
              </a:defRPr>
            </a:lvl2pPr>
            <a:lvl3pPr marL="1371600" lvl="2" indent="-317500" algn="l">
              <a:lnSpc>
                <a:spcPct val="115000"/>
              </a:lnSpc>
              <a:spcBef>
                <a:spcPts val="0"/>
              </a:spcBef>
              <a:spcAft>
                <a:spcPts val="0"/>
              </a:spcAft>
              <a:buSzPts val="1400"/>
              <a:buFont typeface="Oi"/>
              <a:buChar char="■"/>
              <a:defRPr>
                <a:latin typeface="Oi"/>
                <a:ea typeface="Oi"/>
                <a:cs typeface="Oi"/>
                <a:sym typeface="Oi"/>
              </a:defRPr>
            </a:lvl3pPr>
            <a:lvl4pPr marL="1828800" lvl="3" indent="-317500" algn="l">
              <a:lnSpc>
                <a:spcPct val="115000"/>
              </a:lnSpc>
              <a:spcBef>
                <a:spcPts val="0"/>
              </a:spcBef>
              <a:spcAft>
                <a:spcPts val="0"/>
              </a:spcAft>
              <a:buSzPts val="1400"/>
              <a:buFont typeface="Oi"/>
              <a:buChar char="●"/>
              <a:defRPr>
                <a:latin typeface="Oi"/>
                <a:ea typeface="Oi"/>
                <a:cs typeface="Oi"/>
                <a:sym typeface="Oi"/>
              </a:defRPr>
            </a:lvl4pPr>
            <a:lvl5pPr marL="2286000" lvl="4" indent="-317500" algn="l">
              <a:lnSpc>
                <a:spcPct val="115000"/>
              </a:lnSpc>
              <a:spcBef>
                <a:spcPts val="0"/>
              </a:spcBef>
              <a:spcAft>
                <a:spcPts val="0"/>
              </a:spcAft>
              <a:buSzPts val="1400"/>
              <a:buFont typeface="Oi"/>
              <a:buChar char="○"/>
              <a:defRPr>
                <a:latin typeface="Oi"/>
                <a:ea typeface="Oi"/>
                <a:cs typeface="Oi"/>
                <a:sym typeface="Oi"/>
              </a:defRPr>
            </a:lvl5pPr>
            <a:lvl6pPr marL="2743200" lvl="5" indent="-317500" algn="l">
              <a:lnSpc>
                <a:spcPct val="115000"/>
              </a:lnSpc>
              <a:spcBef>
                <a:spcPts val="0"/>
              </a:spcBef>
              <a:spcAft>
                <a:spcPts val="0"/>
              </a:spcAft>
              <a:buSzPts val="1400"/>
              <a:buFont typeface="Oi"/>
              <a:buChar char="■"/>
              <a:defRPr>
                <a:latin typeface="Oi"/>
                <a:ea typeface="Oi"/>
                <a:cs typeface="Oi"/>
                <a:sym typeface="Oi"/>
              </a:defRPr>
            </a:lvl6pPr>
            <a:lvl7pPr marL="3200400" lvl="6" indent="-317500" algn="l">
              <a:lnSpc>
                <a:spcPct val="115000"/>
              </a:lnSpc>
              <a:spcBef>
                <a:spcPts val="0"/>
              </a:spcBef>
              <a:spcAft>
                <a:spcPts val="0"/>
              </a:spcAft>
              <a:buSzPts val="1400"/>
              <a:buFont typeface="Oi"/>
              <a:buChar char="●"/>
              <a:defRPr>
                <a:latin typeface="Oi"/>
                <a:ea typeface="Oi"/>
                <a:cs typeface="Oi"/>
                <a:sym typeface="Oi"/>
              </a:defRPr>
            </a:lvl7pPr>
            <a:lvl8pPr marL="3657600" lvl="7" indent="-317500" algn="l">
              <a:lnSpc>
                <a:spcPct val="115000"/>
              </a:lnSpc>
              <a:spcBef>
                <a:spcPts val="0"/>
              </a:spcBef>
              <a:spcAft>
                <a:spcPts val="0"/>
              </a:spcAft>
              <a:buSzPts val="1400"/>
              <a:buFont typeface="Oi"/>
              <a:buChar char="○"/>
              <a:defRPr>
                <a:latin typeface="Oi"/>
                <a:ea typeface="Oi"/>
                <a:cs typeface="Oi"/>
                <a:sym typeface="Oi"/>
              </a:defRPr>
            </a:lvl8pPr>
            <a:lvl9pPr marL="4114800" lvl="8" indent="-317500" algn="l">
              <a:lnSpc>
                <a:spcPct val="115000"/>
              </a:lnSpc>
              <a:spcBef>
                <a:spcPts val="0"/>
              </a:spcBef>
              <a:spcAft>
                <a:spcPts val="0"/>
              </a:spcAft>
              <a:buSzPts val="1400"/>
              <a:buFont typeface="Oi"/>
              <a:buChar char="■"/>
              <a:defRPr>
                <a:latin typeface="Oi"/>
                <a:ea typeface="Oi"/>
                <a:cs typeface="Oi"/>
                <a:sym typeface="Oi"/>
              </a:defRPr>
            </a:lvl9pPr>
          </a:lstStyle>
          <a:p>
            <a:endParaRPr/>
          </a:p>
        </p:txBody>
      </p:sp>
      <p:pic>
        <p:nvPicPr>
          <p:cNvPr id="79" name="Google Shape;79;p15"/>
          <p:cNvPicPr preferRelativeResize="0"/>
          <p:nvPr/>
        </p:nvPicPr>
        <p:blipFill rotWithShape="1">
          <a:blip r:embed="rId2">
            <a:alphaModFix/>
          </a:blip>
          <a:srcRect/>
          <a:stretch/>
        </p:blipFill>
        <p:spPr>
          <a:xfrm>
            <a:off x="128975" y="9390175"/>
            <a:ext cx="526777" cy="527549"/>
          </a:xfrm>
          <a:prstGeom prst="rect">
            <a:avLst/>
          </a:prstGeom>
          <a:noFill/>
          <a:ln>
            <a:noFill/>
          </a:ln>
        </p:spPr>
      </p:pic>
      <p:cxnSp>
        <p:nvCxnSpPr>
          <p:cNvPr id="80" name="Google Shape;80;p15"/>
          <p:cNvCxnSpPr/>
          <p:nvPr/>
        </p:nvCxnSpPr>
        <p:spPr>
          <a:xfrm>
            <a:off x="731952" y="9653950"/>
            <a:ext cx="6870600" cy="0"/>
          </a:xfrm>
          <a:prstGeom prst="straightConnector1">
            <a:avLst/>
          </a:prstGeom>
          <a:noFill/>
          <a:ln w="38100" cap="flat" cmpd="sng">
            <a:solidFill>
              <a:srgbClr val="3C5FB0"/>
            </a:solidFill>
            <a:prstDash val="solid"/>
            <a:round/>
            <a:headEnd type="none" w="sm" len="sm"/>
            <a:tailEnd type="none" w="sm" len="sm"/>
          </a:ln>
        </p:spPr>
      </p:cxnSp>
      <p:sp>
        <p:nvSpPr>
          <p:cNvPr id="81" name="Google Shape;81;p15"/>
          <p:cNvSpPr txBox="1"/>
          <p:nvPr/>
        </p:nvSpPr>
        <p:spPr>
          <a:xfrm>
            <a:off x="4595449" y="9659825"/>
            <a:ext cx="2743200" cy="354000"/>
          </a:xfrm>
          <a:prstGeom prst="rect">
            <a:avLst/>
          </a:prstGeom>
          <a:no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rgbClr val="000000"/>
              </a:buClr>
              <a:buSzPts val="1100"/>
              <a:buFont typeface="Arial"/>
              <a:buNone/>
            </a:pPr>
            <a:r>
              <a:rPr lang="en-CA" sz="1100" b="0" i="0" u="none" strike="noStrike" cap="none">
                <a:solidFill>
                  <a:srgbClr val="3C5FB0"/>
                </a:solidFill>
                <a:latin typeface="Oswald"/>
                <a:ea typeface="Oswald"/>
                <a:cs typeface="Oswald"/>
                <a:sym typeface="Oswald"/>
              </a:rPr>
              <a:t>Sept 2021 - Page</a:t>
            </a:r>
            <a:endParaRPr sz="1100" b="0" i="0" u="none" strike="noStrike" cap="none">
              <a:solidFill>
                <a:srgbClr val="3C5FB0"/>
              </a:solidFill>
              <a:latin typeface="Oswald"/>
              <a:ea typeface="Oswald"/>
              <a:cs typeface="Oswald"/>
              <a:sym typeface="Oswald"/>
            </a:endParaRPr>
          </a:p>
        </p:txBody>
      </p:sp>
      <p:sp>
        <p:nvSpPr>
          <p:cNvPr id="82" name="Google Shape;82;p15"/>
          <p:cNvSpPr txBox="1">
            <a:spLocks noGrp="1"/>
          </p:cNvSpPr>
          <p:nvPr>
            <p:ph type="sldNum" idx="12"/>
          </p:nvPr>
        </p:nvSpPr>
        <p:spPr>
          <a:xfrm>
            <a:off x="7120875" y="9658499"/>
            <a:ext cx="466500" cy="400200"/>
          </a:xfrm>
          <a:prstGeom prst="rect">
            <a:avLst/>
          </a:prstGeom>
          <a:noFill/>
          <a:ln>
            <a:noFill/>
          </a:ln>
        </p:spPr>
        <p:txBody>
          <a:bodyPr spcFirstLastPara="1" wrap="square" lIns="91425" tIns="91425" rIns="91425" bIns="91425" anchor="t" anchorCtr="0">
            <a:normAutofit/>
          </a:bodyPr>
          <a:lstStyle>
            <a:lvl1pPr marL="0" marR="0" lvl="0" indent="0" algn="r">
              <a:lnSpc>
                <a:spcPct val="100000"/>
              </a:lnSpc>
              <a:spcBef>
                <a:spcPts val="0"/>
              </a:spcBef>
              <a:spcAft>
                <a:spcPts val="0"/>
              </a:spcAft>
              <a:buClr>
                <a:srgbClr val="000000"/>
              </a:buClr>
              <a:buSzPts val="1100"/>
              <a:buFont typeface="Arial"/>
              <a:buNone/>
              <a:defRPr sz="1100" b="1" i="0" u="none" strike="noStrike" cap="none">
                <a:solidFill>
                  <a:srgbClr val="3C5FB0"/>
                </a:solidFill>
                <a:latin typeface="Oswald"/>
                <a:ea typeface="Oswald"/>
                <a:cs typeface="Oswald"/>
                <a:sym typeface="Oswald"/>
              </a:defRPr>
            </a:lvl1pPr>
            <a:lvl2pPr marL="0" marR="0" lvl="1" indent="0" algn="r">
              <a:lnSpc>
                <a:spcPct val="100000"/>
              </a:lnSpc>
              <a:spcBef>
                <a:spcPts val="0"/>
              </a:spcBef>
              <a:spcAft>
                <a:spcPts val="0"/>
              </a:spcAft>
              <a:buClr>
                <a:srgbClr val="000000"/>
              </a:buClr>
              <a:buSzPts val="1100"/>
              <a:buFont typeface="Arial"/>
              <a:buNone/>
              <a:defRPr sz="1100" b="1" i="0" u="none" strike="noStrike" cap="none">
                <a:solidFill>
                  <a:srgbClr val="3C5FB0"/>
                </a:solidFill>
                <a:latin typeface="Oswald"/>
                <a:ea typeface="Oswald"/>
                <a:cs typeface="Oswald"/>
                <a:sym typeface="Oswald"/>
              </a:defRPr>
            </a:lvl2pPr>
            <a:lvl3pPr marL="0" marR="0" lvl="2" indent="0" algn="r">
              <a:lnSpc>
                <a:spcPct val="100000"/>
              </a:lnSpc>
              <a:spcBef>
                <a:spcPts val="0"/>
              </a:spcBef>
              <a:spcAft>
                <a:spcPts val="0"/>
              </a:spcAft>
              <a:buClr>
                <a:srgbClr val="000000"/>
              </a:buClr>
              <a:buSzPts val="1100"/>
              <a:buFont typeface="Arial"/>
              <a:buNone/>
              <a:defRPr sz="1100" b="1" i="0" u="none" strike="noStrike" cap="none">
                <a:solidFill>
                  <a:srgbClr val="3C5FB0"/>
                </a:solidFill>
                <a:latin typeface="Oswald"/>
                <a:ea typeface="Oswald"/>
                <a:cs typeface="Oswald"/>
                <a:sym typeface="Oswald"/>
              </a:defRPr>
            </a:lvl3pPr>
            <a:lvl4pPr marL="0" marR="0" lvl="3" indent="0" algn="r">
              <a:lnSpc>
                <a:spcPct val="100000"/>
              </a:lnSpc>
              <a:spcBef>
                <a:spcPts val="0"/>
              </a:spcBef>
              <a:spcAft>
                <a:spcPts val="0"/>
              </a:spcAft>
              <a:buClr>
                <a:srgbClr val="000000"/>
              </a:buClr>
              <a:buSzPts val="1100"/>
              <a:buFont typeface="Arial"/>
              <a:buNone/>
              <a:defRPr sz="1100" b="1" i="0" u="none" strike="noStrike" cap="none">
                <a:solidFill>
                  <a:srgbClr val="3C5FB0"/>
                </a:solidFill>
                <a:latin typeface="Oswald"/>
                <a:ea typeface="Oswald"/>
                <a:cs typeface="Oswald"/>
                <a:sym typeface="Oswald"/>
              </a:defRPr>
            </a:lvl4pPr>
            <a:lvl5pPr marL="0" marR="0" lvl="4" indent="0" algn="r">
              <a:lnSpc>
                <a:spcPct val="100000"/>
              </a:lnSpc>
              <a:spcBef>
                <a:spcPts val="0"/>
              </a:spcBef>
              <a:spcAft>
                <a:spcPts val="0"/>
              </a:spcAft>
              <a:buClr>
                <a:srgbClr val="000000"/>
              </a:buClr>
              <a:buSzPts val="1100"/>
              <a:buFont typeface="Arial"/>
              <a:buNone/>
              <a:defRPr sz="1100" b="1" i="0" u="none" strike="noStrike" cap="none">
                <a:solidFill>
                  <a:srgbClr val="3C5FB0"/>
                </a:solidFill>
                <a:latin typeface="Oswald"/>
                <a:ea typeface="Oswald"/>
                <a:cs typeface="Oswald"/>
                <a:sym typeface="Oswald"/>
              </a:defRPr>
            </a:lvl5pPr>
            <a:lvl6pPr marL="0" marR="0" lvl="5" indent="0" algn="r">
              <a:lnSpc>
                <a:spcPct val="100000"/>
              </a:lnSpc>
              <a:spcBef>
                <a:spcPts val="0"/>
              </a:spcBef>
              <a:spcAft>
                <a:spcPts val="0"/>
              </a:spcAft>
              <a:buClr>
                <a:srgbClr val="000000"/>
              </a:buClr>
              <a:buSzPts val="1100"/>
              <a:buFont typeface="Arial"/>
              <a:buNone/>
              <a:defRPr sz="1100" b="1" i="0" u="none" strike="noStrike" cap="none">
                <a:solidFill>
                  <a:srgbClr val="3C5FB0"/>
                </a:solidFill>
                <a:latin typeface="Oswald"/>
                <a:ea typeface="Oswald"/>
                <a:cs typeface="Oswald"/>
                <a:sym typeface="Oswald"/>
              </a:defRPr>
            </a:lvl6pPr>
            <a:lvl7pPr marL="0" marR="0" lvl="6" indent="0" algn="r">
              <a:lnSpc>
                <a:spcPct val="100000"/>
              </a:lnSpc>
              <a:spcBef>
                <a:spcPts val="0"/>
              </a:spcBef>
              <a:spcAft>
                <a:spcPts val="0"/>
              </a:spcAft>
              <a:buClr>
                <a:srgbClr val="000000"/>
              </a:buClr>
              <a:buSzPts val="1100"/>
              <a:buFont typeface="Arial"/>
              <a:buNone/>
              <a:defRPr sz="1100" b="1" i="0" u="none" strike="noStrike" cap="none">
                <a:solidFill>
                  <a:srgbClr val="3C5FB0"/>
                </a:solidFill>
                <a:latin typeface="Oswald"/>
                <a:ea typeface="Oswald"/>
                <a:cs typeface="Oswald"/>
                <a:sym typeface="Oswald"/>
              </a:defRPr>
            </a:lvl7pPr>
            <a:lvl8pPr marL="0" marR="0" lvl="7" indent="0" algn="r">
              <a:lnSpc>
                <a:spcPct val="100000"/>
              </a:lnSpc>
              <a:spcBef>
                <a:spcPts val="0"/>
              </a:spcBef>
              <a:spcAft>
                <a:spcPts val="0"/>
              </a:spcAft>
              <a:buClr>
                <a:srgbClr val="000000"/>
              </a:buClr>
              <a:buSzPts val="1100"/>
              <a:buFont typeface="Arial"/>
              <a:buNone/>
              <a:defRPr sz="1100" b="1" i="0" u="none" strike="noStrike" cap="none">
                <a:solidFill>
                  <a:srgbClr val="3C5FB0"/>
                </a:solidFill>
                <a:latin typeface="Oswald"/>
                <a:ea typeface="Oswald"/>
                <a:cs typeface="Oswald"/>
                <a:sym typeface="Oswald"/>
              </a:defRPr>
            </a:lvl8pPr>
            <a:lvl9pPr marL="0" marR="0" lvl="8" indent="0" algn="r">
              <a:lnSpc>
                <a:spcPct val="100000"/>
              </a:lnSpc>
              <a:spcBef>
                <a:spcPts val="0"/>
              </a:spcBef>
              <a:spcAft>
                <a:spcPts val="0"/>
              </a:spcAft>
              <a:buClr>
                <a:srgbClr val="000000"/>
              </a:buClr>
              <a:buSzPts val="1100"/>
              <a:buFont typeface="Arial"/>
              <a:buNone/>
              <a:defRPr sz="1100" b="1" i="0" u="none" strike="noStrike" cap="none">
                <a:solidFill>
                  <a:srgbClr val="3C5FB0"/>
                </a:solidFill>
                <a:latin typeface="Oswald"/>
                <a:ea typeface="Oswald"/>
                <a:cs typeface="Oswald"/>
                <a:sym typeface="Oswald"/>
              </a:defRPr>
            </a:lvl9pPr>
          </a:lstStyle>
          <a:p>
            <a:pPr marL="0" lvl="0" indent="0" algn="r" rtl="0">
              <a:spcBef>
                <a:spcPts val="0"/>
              </a:spcBef>
              <a:spcAft>
                <a:spcPts val="0"/>
              </a:spcAft>
              <a:buNone/>
            </a:pPr>
            <a:fld id="{00000000-1234-1234-1234-123412341234}" type="slidenum">
              <a:rPr lang="en-CA"/>
              <a:t>‹#›</a:t>
            </a:fld>
            <a:endParaRPr/>
          </a:p>
        </p:txBody>
      </p:sp>
      <p:sp>
        <p:nvSpPr>
          <p:cNvPr id="83" name="Google Shape;83;p15"/>
          <p:cNvSpPr txBox="1"/>
          <p:nvPr/>
        </p:nvSpPr>
        <p:spPr>
          <a:xfrm>
            <a:off x="709249" y="9659825"/>
            <a:ext cx="2743200" cy="354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CA" sz="1100" b="0" i="0" u="sng" strike="noStrike" cap="none">
                <a:solidFill>
                  <a:schemeClr val="hlink"/>
                </a:solidFill>
                <a:latin typeface="Oswald"/>
                <a:ea typeface="Oswald"/>
                <a:cs typeface="Oswald"/>
                <a:sym typeface="Oswald"/>
                <a:hlinkClick r:id="rId3"/>
              </a:rPr>
              <a:t>bit.ly/TDSBScience</a:t>
            </a:r>
            <a:endParaRPr sz="1100" b="0" i="0" u="none" strike="noStrike" cap="none">
              <a:solidFill>
                <a:srgbClr val="3C5FB0"/>
              </a:solidFill>
              <a:latin typeface="Oswald"/>
              <a:ea typeface="Oswald"/>
              <a:cs typeface="Oswald"/>
              <a:sym typeface="Oswa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4"/>
        <p:cNvGrpSpPr/>
        <p:nvPr/>
      </p:nvGrpSpPr>
      <p:grpSpPr>
        <a:xfrm>
          <a:off x="0" y="0"/>
          <a:ext cx="0" cy="0"/>
          <a:chOff x="0" y="0"/>
          <a:chExt cx="0" cy="0"/>
        </a:xfrm>
      </p:grpSpPr>
      <p:sp>
        <p:nvSpPr>
          <p:cNvPr id="85" name="Google Shape;85;p16"/>
          <p:cNvSpPr txBox="1">
            <a:spLocks noGrp="1"/>
          </p:cNvSpPr>
          <p:nvPr>
            <p:ph type="body" idx="1"/>
          </p:nvPr>
        </p:nvSpPr>
        <p:spPr>
          <a:xfrm>
            <a:off x="264945" y="8273124"/>
            <a:ext cx="5099100" cy="11832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Font typeface="Oi"/>
              <a:buNone/>
              <a:defRPr>
                <a:latin typeface="Oi"/>
                <a:ea typeface="Oi"/>
                <a:cs typeface="Oi"/>
                <a:sym typeface="Oi"/>
              </a:defRPr>
            </a:lvl1pPr>
          </a:lstStyle>
          <a:p>
            <a:endParaRPr/>
          </a:p>
        </p:txBody>
      </p:sp>
      <p:pic>
        <p:nvPicPr>
          <p:cNvPr id="86" name="Google Shape;86;p16"/>
          <p:cNvPicPr preferRelativeResize="0"/>
          <p:nvPr/>
        </p:nvPicPr>
        <p:blipFill rotWithShape="1">
          <a:blip r:embed="rId2">
            <a:alphaModFix/>
          </a:blip>
          <a:srcRect/>
          <a:stretch/>
        </p:blipFill>
        <p:spPr>
          <a:xfrm>
            <a:off x="128975" y="9390175"/>
            <a:ext cx="526777" cy="527549"/>
          </a:xfrm>
          <a:prstGeom prst="rect">
            <a:avLst/>
          </a:prstGeom>
          <a:noFill/>
          <a:ln>
            <a:noFill/>
          </a:ln>
        </p:spPr>
      </p:pic>
      <p:cxnSp>
        <p:nvCxnSpPr>
          <p:cNvPr id="87" name="Google Shape;87;p16"/>
          <p:cNvCxnSpPr/>
          <p:nvPr/>
        </p:nvCxnSpPr>
        <p:spPr>
          <a:xfrm>
            <a:off x="731952" y="9653950"/>
            <a:ext cx="6870600" cy="0"/>
          </a:xfrm>
          <a:prstGeom prst="straightConnector1">
            <a:avLst/>
          </a:prstGeom>
          <a:noFill/>
          <a:ln w="38100" cap="flat" cmpd="sng">
            <a:solidFill>
              <a:srgbClr val="3C5FB0"/>
            </a:solidFill>
            <a:prstDash val="solid"/>
            <a:round/>
            <a:headEnd type="none" w="sm" len="sm"/>
            <a:tailEnd type="none" w="sm" len="sm"/>
          </a:ln>
        </p:spPr>
      </p:cxnSp>
      <p:sp>
        <p:nvSpPr>
          <p:cNvPr id="88" name="Google Shape;88;p16"/>
          <p:cNvSpPr txBox="1"/>
          <p:nvPr/>
        </p:nvSpPr>
        <p:spPr>
          <a:xfrm>
            <a:off x="4595449" y="9659825"/>
            <a:ext cx="2743200" cy="354000"/>
          </a:xfrm>
          <a:prstGeom prst="rect">
            <a:avLst/>
          </a:prstGeom>
          <a:no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rgbClr val="000000"/>
              </a:buClr>
              <a:buSzPts val="1100"/>
              <a:buFont typeface="Arial"/>
              <a:buNone/>
            </a:pPr>
            <a:r>
              <a:rPr lang="en-CA" sz="1100" b="0" i="0" u="none" strike="noStrike" cap="none">
                <a:solidFill>
                  <a:srgbClr val="3C5FB0"/>
                </a:solidFill>
                <a:latin typeface="Oswald"/>
                <a:ea typeface="Oswald"/>
                <a:cs typeface="Oswald"/>
                <a:sym typeface="Oswald"/>
              </a:rPr>
              <a:t>Sept 2021 - Page</a:t>
            </a:r>
            <a:endParaRPr sz="1100" b="0" i="0" u="none" strike="noStrike" cap="none">
              <a:solidFill>
                <a:srgbClr val="3C5FB0"/>
              </a:solidFill>
              <a:latin typeface="Oswald"/>
              <a:ea typeface="Oswald"/>
              <a:cs typeface="Oswald"/>
              <a:sym typeface="Oswald"/>
            </a:endParaRPr>
          </a:p>
        </p:txBody>
      </p:sp>
      <p:sp>
        <p:nvSpPr>
          <p:cNvPr id="89" name="Google Shape;89;p16"/>
          <p:cNvSpPr txBox="1">
            <a:spLocks noGrp="1"/>
          </p:cNvSpPr>
          <p:nvPr>
            <p:ph type="sldNum" idx="12"/>
          </p:nvPr>
        </p:nvSpPr>
        <p:spPr>
          <a:xfrm>
            <a:off x="7120875" y="9658499"/>
            <a:ext cx="466500" cy="400200"/>
          </a:xfrm>
          <a:prstGeom prst="rect">
            <a:avLst/>
          </a:prstGeom>
          <a:noFill/>
          <a:ln>
            <a:noFill/>
          </a:ln>
        </p:spPr>
        <p:txBody>
          <a:bodyPr spcFirstLastPara="1" wrap="square" lIns="91425" tIns="91425" rIns="91425" bIns="91425" anchor="t" anchorCtr="0">
            <a:normAutofit/>
          </a:bodyPr>
          <a:lstStyle>
            <a:lvl1pPr marL="0" marR="0" lvl="0" indent="0" algn="r">
              <a:lnSpc>
                <a:spcPct val="100000"/>
              </a:lnSpc>
              <a:spcBef>
                <a:spcPts val="0"/>
              </a:spcBef>
              <a:spcAft>
                <a:spcPts val="0"/>
              </a:spcAft>
              <a:buClr>
                <a:srgbClr val="000000"/>
              </a:buClr>
              <a:buSzPts val="1100"/>
              <a:buFont typeface="Arial"/>
              <a:buNone/>
              <a:defRPr sz="1100" b="1" i="0" u="none" strike="noStrike" cap="none">
                <a:solidFill>
                  <a:srgbClr val="3C5FB0"/>
                </a:solidFill>
                <a:latin typeface="Oswald"/>
                <a:ea typeface="Oswald"/>
                <a:cs typeface="Oswald"/>
                <a:sym typeface="Oswald"/>
              </a:defRPr>
            </a:lvl1pPr>
            <a:lvl2pPr marL="0" marR="0" lvl="1" indent="0" algn="r">
              <a:lnSpc>
                <a:spcPct val="100000"/>
              </a:lnSpc>
              <a:spcBef>
                <a:spcPts val="0"/>
              </a:spcBef>
              <a:spcAft>
                <a:spcPts val="0"/>
              </a:spcAft>
              <a:buClr>
                <a:srgbClr val="000000"/>
              </a:buClr>
              <a:buSzPts val="1100"/>
              <a:buFont typeface="Arial"/>
              <a:buNone/>
              <a:defRPr sz="1100" b="1" i="0" u="none" strike="noStrike" cap="none">
                <a:solidFill>
                  <a:srgbClr val="3C5FB0"/>
                </a:solidFill>
                <a:latin typeface="Oswald"/>
                <a:ea typeface="Oswald"/>
                <a:cs typeface="Oswald"/>
                <a:sym typeface="Oswald"/>
              </a:defRPr>
            </a:lvl2pPr>
            <a:lvl3pPr marL="0" marR="0" lvl="2" indent="0" algn="r">
              <a:lnSpc>
                <a:spcPct val="100000"/>
              </a:lnSpc>
              <a:spcBef>
                <a:spcPts val="0"/>
              </a:spcBef>
              <a:spcAft>
                <a:spcPts val="0"/>
              </a:spcAft>
              <a:buClr>
                <a:srgbClr val="000000"/>
              </a:buClr>
              <a:buSzPts val="1100"/>
              <a:buFont typeface="Arial"/>
              <a:buNone/>
              <a:defRPr sz="1100" b="1" i="0" u="none" strike="noStrike" cap="none">
                <a:solidFill>
                  <a:srgbClr val="3C5FB0"/>
                </a:solidFill>
                <a:latin typeface="Oswald"/>
                <a:ea typeface="Oswald"/>
                <a:cs typeface="Oswald"/>
                <a:sym typeface="Oswald"/>
              </a:defRPr>
            </a:lvl3pPr>
            <a:lvl4pPr marL="0" marR="0" lvl="3" indent="0" algn="r">
              <a:lnSpc>
                <a:spcPct val="100000"/>
              </a:lnSpc>
              <a:spcBef>
                <a:spcPts val="0"/>
              </a:spcBef>
              <a:spcAft>
                <a:spcPts val="0"/>
              </a:spcAft>
              <a:buClr>
                <a:srgbClr val="000000"/>
              </a:buClr>
              <a:buSzPts val="1100"/>
              <a:buFont typeface="Arial"/>
              <a:buNone/>
              <a:defRPr sz="1100" b="1" i="0" u="none" strike="noStrike" cap="none">
                <a:solidFill>
                  <a:srgbClr val="3C5FB0"/>
                </a:solidFill>
                <a:latin typeface="Oswald"/>
                <a:ea typeface="Oswald"/>
                <a:cs typeface="Oswald"/>
                <a:sym typeface="Oswald"/>
              </a:defRPr>
            </a:lvl4pPr>
            <a:lvl5pPr marL="0" marR="0" lvl="4" indent="0" algn="r">
              <a:lnSpc>
                <a:spcPct val="100000"/>
              </a:lnSpc>
              <a:spcBef>
                <a:spcPts val="0"/>
              </a:spcBef>
              <a:spcAft>
                <a:spcPts val="0"/>
              </a:spcAft>
              <a:buClr>
                <a:srgbClr val="000000"/>
              </a:buClr>
              <a:buSzPts val="1100"/>
              <a:buFont typeface="Arial"/>
              <a:buNone/>
              <a:defRPr sz="1100" b="1" i="0" u="none" strike="noStrike" cap="none">
                <a:solidFill>
                  <a:srgbClr val="3C5FB0"/>
                </a:solidFill>
                <a:latin typeface="Oswald"/>
                <a:ea typeface="Oswald"/>
                <a:cs typeface="Oswald"/>
                <a:sym typeface="Oswald"/>
              </a:defRPr>
            </a:lvl5pPr>
            <a:lvl6pPr marL="0" marR="0" lvl="5" indent="0" algn="r">
              <a:lnSpc>
                <a:spcPct val="100000"/>
              </a:lnSpc>
              <a:spcBef>
                <a:spcPts val="0"/>
              </a:spcBef>
              <a:spcAft>
                <a:spcPts val="0"/>
              </a:spcAft>
              <a:buClr>
                <a:srgbClr val="000000"/>
              </a:buClr>
              <a:buSzPts val="1100"/>
              <a:buFont typeface="Arial"/>
              <a:buNone/>
              <a:defRPr sz="1100" b="1" i="0" u="none" strike="noStrike" cap="none">
                <a:solidFill>
                  <a:srgbClr val="3C5FB0"/>
                </a:solidFill>
                <a:latin typeface="Oswald"/>
                <a:ea typeface="Oswald"/>
                <a:cs typeface="Oswald"/>
                <a:sym typeface="Oswald"/>
              </a:defRPr>
            </a:lvl6pPr>
            <a:lvl7pPr marL="0" marR="0" lvl="6" indent="0" algn="r">
              <a:lnSpc>
                <a:spcPct val="100000"/>
              </a:lnSpc>
              <a:spcBef>
                <a:spcPts val="0"/>
              </a:spcBef>
              <a:spcAft>
                <a:spcPts val="0"/>
              </a:spcAft>
              <a:buClr>
                <a:srgbClr val="000000"/>
              </a:buClr>
              <a:buSzPts val="1100"/>
              <a:buFont typeface="Arial"/>
              <a:buNone/>
              <a:defRPr sz="1100" b="1" i="0" u="none" strike="noStrike" cap="none">
                <a:solidFill>
                  <a:srgbClr val="3C5FB0"/>
                </a:solidFill>
                <a:latin typeface="Oswald"/>
                <a:ea typeface="Oswald"/>
                <a:cs typeface="Oswald"/>
                <a:sym typeface="Oswald"/>
              </a:defRPr>
            </a:lvl7pPr>
            <a:lvl8pPr marL="0" marR="0" lvl="7" indent="0" algn="r">
              <a:lnSpc>
                <a:spcPct val="100000"/>
              </a:lnSpc>
              <a:spcBef>
                <a:spcPts val="0"/>
              </a:spcBef>
              <a:spcAft>
                <a:spcPts val="0"/>
              </a:spcAft>
              <a:buClr>
                <a:srgbClr val="000000"/>
              </a:buClr>
              <a:buSzPts val="1100"/>
              <a:buFont typeface="Arial"/>
              <a:buNone/>
              <a:defRPr sz="1100" b="1" i="0" u="none" strike="noStrike" cap="none">
                <a:solidFill>
                  <a:srgbClr val="3C5FB0"/>
                </a:solidFill>
                <a:latin typeface="Oswald"/>
                <a:ea typeface="Oswald"/>
                <a:cs typeface="Oswald"/>
                <a:sym typeface="Oswald"/>
              </a:defRPr>
            </a:lvl8pPr>
            <a:lvl9pPr marL="0" marR="0" lvl="8" indent="0" algn="r">
              <a:lnSpc>
                <a:spcPct val="100000"/>
              </a:lnSpc>
              <a:spcBef>
                <a:spcPts val="0"/>
              </a:spcBef>
              <a:spcAft>
                <a:spcPts val="0"/>
              </a:spcAft>
              <a:buClr>
                <a:srgbClr val="000000"/>
              </a:buClr>
              <a:buSzPts val="1100"/>
              <a:buFont typeface="Arial"/>
              <a:buNone/>
              <a:defRPr sz="1100" b="1" i="0" u="none" strike="noStrike" cap="none">
                <a:solidFill>
                  <a:srgbClr val="3C5FB0"/>
                </a:solidFill>
                <a:latin typeface="Oswald"/>
                <a:ea typeface="Oswald"/>
                <a:cs typeface="Oswald"/>
                <a:sym typeface="Oswald"/>
              </a:defRPr>
            </a:lvl9pPr>
          </a:lstStyle>
          <a:p>
            <a:pPr marL="0" lvl="0" indent="0" algn="r" rtl="0">
              <a:spcBef>
                <a:spcPts val="0"/>
              </a:spcBef>
              <a:spcAft>
                <a:spcPts val="0"/>
              </a:spcAft>
              <a:buNone/>
            </a:pPr>
            <a:fld id="{00000000-1234-1234-1234-123412341234}" type="slidenum">
              <a:rPr lang="en-CA"/>
              <a:t>‹#›</a:t>
            </a:fld>
            <a:endParaRPr/>
          </a:p>
        </p:txBody>
      </p:sp>
      <p:sp>
        <p:nvSpPr>
          <p:cNvPr id="90" name="Google Shape;90;p16"/>
          <p:cNvSpPr txBox="1"/>
          <p:nvPr/>
        </p:nvSpPr>
        <p:spPr>
          <a:xfrm>
            <a:off x="709249" y="9659825"/>
            <a:ext cx="2743200" cy="354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CA" sz="1100" b="0" i="0" u="sng" strike="noStrike" cap="none">
                <a:solidFill>
                  <a:schemeClr val="hlink"/>
                </a:solidFill>
                <a:latin typeface="Oswald"/>
                <a:ea typeface="Oswald"/>
                <a:cs typeface="Oswald"/>
                <a:sym typeface="Oswald"/>
                <a:hlinkClick r:id="rId3"/>
              </a:rPr>
              <a:t>bit.ly/TDSBScience</a:t>
            </a:r>
            <a:endParaRPr sz="1100" b="0" i="0" u="none" strike="noStrike" cap="none">
              <a:solidFill>
                <a:srgbClr val="3C5FB0"/>
              </a:solidFill>
              <a:latin typeface="Oswald"/>
              <a:ea typeface="Oswald"/>
              <a:cs typeface="Oswald"/>
              <a:sym typeface="Oswa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1"/>
        <p:cNvGrpSpPr/>
        <p:nvPr/>
      </p:nvGrpSpPr>
      <p:grpSpPr>
        <a:xfrm>
          <a:off x="0" y="0"/>
          <a:ext cx="0" cy="0"/>
          <a:chOff x="0" y="0"/>
          <a:chExt cx="0" cy="0"/>
        </a:xfrm>
      </p:grpSpPr>
      <p:sp>
        <p:nvSpPr>
          <p:cNvPr id="92" name="Google Shape;92;p17"/>
          <p:cNvSpPr txBox="1">
            <a:spLocks noGrp="1"/>
          </p:cNvSpPr>
          <p:nvPr>
            <p:ph type="title" hasCustomPrompt="1"/>
          </p:nvPr>
        </p:nvSpPr>
        <p:spPr>
          <a:xfrm>
            <a:off x="264945" y="2163089"/>
            <a:ext cx="7242600" cy="38397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Font typeface="Oswald"/>
              <a:buNone/>
              <a:defRPr sz="12000">
                <a:latin typeface="Oswald"/>
                <a:ea typeface="Oswald"/>
                <a:cs typeface="Oswald"/>
                <a:sym typeface="Oswald"/>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93" name="Google Shape;93;p17"/>
          <p:cNvSpPr txBox="1">
            <a:spLocks noGrp="1"/>
          </p:cNvSpPr>
          <p:nvPr>
            <p:ph type="body" idx="1"/>
          </p:nvPr>
        </p:nvSpPr>
        <p:spPr>
          <a:xfrm>
            <a:off x="264945" y="6164351"/>
            <a:ext cx="7242600" cy="25437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Font typeface="Oi"/>
              <a:buChar char="●"/>
              <a:defRPr>
                <a:latin typeface="Oi"/>
                <a:ea typeface="Oi"/>
                <a:cs typeface="Oi"/>
                <a:sym typeface="Oi"/>
              </a:defRPr>
            </a:lvl1pPr>
            <a:lvl2pPr marL="914400" lvl="1" indent="-317500" algn="ctr">
              <a:lnSpc>
                <a:spcPct val="115000"/>
              </a:lnSpc>
              <a:spcBef>
                <a:spcPts val="0"/>
              </a:spcBef>
              <a:spcAft>
                <a:spcPts val="0"/>
              </a:spcAft>
              <a:buSzPts val="1400"/>
              <a:buFont typeface="Oi"/>
              <a:buChar char="○"/>
              <a:defRPr>
                <a:latin typeface="Oi"/>
                <a:ea typeface="Oi"/>
                <a:cs typeface="Oi"/>
                <a:sym typeface="Oi"/>
              </a:defRPr>
            </a:lvl2pPr>
            <a:lvl3pPr marL="1371600" lvl="2" indent="-317500" algn="ctr">
              <a:lnSpc>
                <a:spcPct val="115000"/>
              </a:lnSpc>
              <a:spcBef>
                <a:spcPts val="0"/>
              </a:spcBef>
              <a:spcAft>
                <a:spcPts val="0"/>
              </a:spcAft>
              <a:buSzPts val="1400"/>
              <a:buFont typeface="Oi"/>
              <a:buChar char="■"/>
              <a:defRPr>
                <a:latin typeface="Oi"/>
                <a:ea typeface="Oi"/>
                <a:cs typeface="Oi"/>
                <a:sym typeface="Oi"/>
              </a:defRPr>
            </a:lvl3pPr>
            <a:lvl4pPr marL="1828800" lvl="3" indent="-317500" algn="ctr">
              <a:lnSpc>
                <a:spcPct val="115000"/>
              </a:lnSpc>
              <a:spcBef>
                <a:spcPts val="0"/>
              </a:spcBef>
              <a:spcAft>
                <a:spcPts val="0"/>
              </a:spcAft>
              <a:buSzPts val="1400"/>
              <a:buFont typeface="Oi"/>
              <a:buChar char="●"/>
              <a:defRPr>
                <a:latin typeface="Oi"/>
                <a:ea typeface="Oi"/>
                <a:cs typeface="Oi"/>
                <a:sym typeface="Oi"/>
              </a:defRPr>
            </a:lvl4pPr>
            <a:lvl5pPr marL="2286000" lvl="4" indent="-317500" algn="ctr">
              <a:lnSpc>
                <a:spcPct val="115000"/>
              </a:lnSpc>
              <a:spcBef>
                <a:spcPts val="0"/>
              </a:spcBef>
              <a:spcAft>
                <a:spcPts val="0"/>
              </a:spcAft>
              <a:buSzPts val="1400"/>
              <a:buFont typeface="Oi"/>
              <a:buChar char="○"/>
              <a:defRPr>
                <a:latin typeface="Oi"/>
                <a:ea typeface="Oi"/>
                <a:cs typeface="Oi"/>
                <a:sym typeface="Oi"/>
              </a:defRPr>
            </a:lvl5pPr>
            <a:lvl6pPr marL="2743200" lvl="5" indent="-317500" algn="ctr">
              <a:lnSpc>
                <a:spcPct val="115000"/>
              </a:lnSpc>
              <a:spcBef>
                <a:spcPts val="0"/>
              </a:spcBef>
              <a:spcAft>
                <a:spcPts val="0"/>
              </a:spcAft>
              <a:buSzPts val="1400"/>
              <a:buFont typeface="Oi"/>
              <a:buChar char="■"/>
              <a:defRPr>
                <a:latin typeface="Oi"/>
                <a:ea typeface="Oi"/>
                <a:cs typeface="Oi"/>
                <a:sym typeface="Oi"/>
              </a:defRPr>
            </a:lvl6pPr>
            <a:lvl7pPr marL="3200400" lvl="6" indent="-317500" algn="ctr">
              <a:lnSpc>
                <a:spcPct val="115000"/>
              </a:lnSpc>
              <a:spcBef>
                <a:spcPts val="0"/>
              </a:spcBef>
              <a:spcAft>
                <a:spcPts val="0"/>
              </a:spcAft>
              <a:buSzPts val="1400"/>
              <a:buFont typeface="Oi"/>
              <a:buChar char="●"/>
              <a:defRPr>
                <a:latin typeface="Oi"/>
                <a:ea typeface="Oi"/>
                <a:cs typeface="Oi"/>
                <a:sym typeface="Oi"/>
              </a:defRPr>
            </a:lvl7pPr>
            <a:lvl8pPr marL="3657600" lvl="7" indent="-317500" algn="ctr">
              <a:lnSpc>
                <a:spcPct val="115000"/>
              </a:lnSpc>
              <a:spcBef>
                <a:spcPts val="0"/>
              </a:spcBef>
              <a:spcAft>
                <a:spcPts val="0"/>
              </a:spcAft>
              <a:buSzPts val="1400"/>
              <a:buFont typeface="Oi"/>
              <a:buChar char="○"/>
              <a:defRPr>
                <a:latin typeface="Oi"/>
                <a:ea typeface="Oi"/>
                <a:cs typeface="Oi"/>
                <a:sym typeface="Oi"/>
              </a:defRPr>
            </a:lvl8pPr>
            <a:lvl9pPr marL="4114800" lvl="8" indent="-317500" algn="ctr">
              <a:lnSpc>
                <a:spcPct val="115000"/>
              </a:lnSpc>
              <a:spcBef>
                <a:spcPts val="0"/>
              </a:spcBef>
              <a:spcAft>
                <a:spcPts val="0"/>
              </a:spcAft>
              <a:buSzPts val="1400"/>
              <a:buFont typeface="Oi"/>
              <a:buChar char="■"/>
              <a:defRPr>
                <a:latin typeface="Oi"/>
                <a:ea typeface="Oi"/>
                <a:cs typeface="Oi"/>
                <a:sym typeface="Oi"/>
              </a:defRPr>
            </a:lvl9pPr>
          </a:lstStyle>
          <a:p>
            <a:endParaRPr/>
          </a:p>
        </p:txBody>
      </p:sp>
      <p:pic>
        <p:nvPicPr>
          <p:cNvPr id="94" name="Google Shape;94;p17"/>
          <p:cNvPicPr preferRelativeResize="0"/>
          <p:nvPr/>
        </p:nvPicPr>
        <p:blipFill rotWithShape="1">
          <a:blip r:embed="rId2">
            <a:alphaModFix/>
          </a:blip>
          <a:srcRect/>
          <a:stretch/>
        </p:blipFill>
        <p:spPr>
          <a:xfrm>
            <a:off x="128975" y="9390175"/>
            <a:ext cx="526777" cy="527549"/>
          </a:xfrm>
          <a:prstGeom prst="rect">
            <a:avLst/>
          </a:prstGeom>
          <a:noFill/>
          <a:ln>
            <a:noFill/>
          </a:ln>
        </p:spPr>
      </p:pic>
      <p:cxnSp>
        <p:nvCxnSpPr>
          <p:cNvPr id="95" name="Google Shape;95;p17"/>
          <p:cNvCxnSpPr/>
          <p:nvPr/>
        </p:nvCxnSpPr>
        <p:spPr>
          <a:xfrm>
            <a:off x="731952" y="9653950"/>
            <a:ext cx="6870600" cy="0"/>
          </a:xfrm>
          <a:prstGeom prst="straightConnector1">
            <a:avLst/>
          </a:prstGeom>
          <a:noFill/>
          <a:ln w="38100" cap="flat" cmpd="sng">
            <a:solidFill>
              <a:srgbClr val="3C5FB0"/>
            </a:solidFill>
            <a:prstDash val="solid"/>
            <a:round/>
            <a:headEnd type="none" w="sm" len="sm"/>
            <a:tailEnd type="none" w="sm" len="sm"/>
          </a:ln>
        </p:spPr>
      </p:cxnSp>
      <p:sp>
        <p:nvSpPr>
          <p:cNvPr id="96" name="Google Shape;96;p17"/>
          <p:cNvSpPr txBox="1"/>
          <p:nvPr/>
        </p:nvSpPr>
        <p:spPr>
          <a:xfrm>
            <a:off x="4595449" y="9659825"/>
            <a:ext cx="2743200" cy="354000"/>
          </a:xfrm>
          <a:prstGeom prst="rect">
            <a:avLst/>
          </a:prstGeom>
          <a:no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rgbClr val="000000"/>
              </a:buClr>
              <a:buSzPts val="1100"/>
              <a:buFont typeface="Arial"/>
              <a:buNone/>
            </a:pPr>
            <a:r>
              <a:rPr lang="en-CA" sz="1100" b="0" i="0" u="none" strike="noStrike" cap="none">
                <a:solidFill>
                  <a:srgbClr val="3C5FB0"/>
                </a:solidFill>
                <a:latin typeface="Oswald"/>
                <a:ea typeface="Oswald"/>
                <a:cs typeface="Oswald"/>
                <a:sym typeface="Oswald"/>
              </a:rPr>
              <a:t>Sept 2021 - Page</a:t>
            </a:r>
            <a:endParaRPr sz="1100" b="0" i="0" u="none" strike="noStrike" cap="none">
              <a:solidFill>
                <a:srgbClr val="3C5FB0"/>
              </a:solidFill>
              <a:latin typeface="Oswald"/>
              <a:ea typeface="Oswald"/>
              <a:cs typeface="Oswald"/>
              <a:sym typeface="Oswald"/>
            </a:endParaRPr>
          </a:p>
        </p:txBody>
      </p:sp>
      <p:sp>
        <p:nvSpPr>
          <p:cNvPr id="97" name="Google Shape;97;p17"/>
          <p:cNvSpPr txBox="1">
            <a:spLocks noGrp="1"/>
          </p:cNvSpPr>
          <p:nvPr>
            <p:ph type="sldNum" idx="12"/>
          </p:nvPr>
        </p:nvSpPr>
        <p:spPr>
          <a:xfrm>
            <a:off x="7120875" y="9658499"/>
            <a:ext cx="466500" cy="400200"/>
          </a:xfrm>
          <a:prstGeom prst="rect">
            <a:avLst/>
          </a:prstGeom>
          <a:noFill/>
          <a:ln>
            <a:noFill/>
          </a:ln>
        </p:spPr>
        <p:txBody>
          <a:bodyPr spcFirstLastPara="1" wrap="square" lIns="91425" tIns="91425" rIns="91425" bIns="91425" anchor="t" anchorCtr="0">
            <a:normAutofit/>
          </a:bodyPr>
          <a:lstStyle>
            <a:lvl1pPr marL="0" marR="0" lvl="0" indent="0" algn="r">
              <a:lnSpc>
                <a:spcPct val="100000"/>
              </a:lnSpc>
              <a:spcBef>
                <a:spcPts val="0"/>
              </a:spcBef>
              <a:spcAft>
                <a:spcPts val="0"/>
              </a:spcAft>
              <a:buClr>
                <a:srgbClr val="000000"/>
              </a:buClr>
              <a:buSzPts val="1100"/>
              <a:buFont typeface="Arial"/>
              <a:buNone/>
              <a:defRPr sz="1100" b="1" i="0" u="none" strike="noStrike" cap="none">
                <a:solidFill>
                  <a:srgbClr val="3C5FB0"/>
                </a:solidFill>
                <a:latin typeface="Oswald"/>
                <a:ea typeface="Oswald"/>
                <a:cs typeface="Oswald"/>
                <a:sym typeface="Oswald"/>
              </a:defRPr>
            </a:lvl1pPr>
            <a:lvl2pPr marL="0" marR="0" lvl="1" indent="0" algn="r">
              <a:lnSpc>
                <a:spcPct val="100000"/>
              </a:lnSpc>
              <a:spcBef>
                <a:spcPts val="0"/>
              </a:spcBef>
              <a:spcAft>
                <a:spcPts val="0"/>
              </a:spcAft>
              <a:buClr>
                <a:srgbClr val="000000"/>
              </a:buClr>
              <a:buSzPts val="1100"/>
              <a:buFont typeface="Arial"/>
              <a:buNone/>
              <a:defRPr sz="1100" b="1" i="0" u="none" strike="noStrike" cap="none">
                <a:solidFill>
                  <a:srgbClr val="3C5FB0"/>
                </a:solidFill>
                <a:latin typeface="Oswald"/>
                <a:ea typeface="Oswald"/>
                <a:cs typeface="Oswald"/>
                <a:sym typeface="Oswald"/>
              </a:defRPr>
            </a:lvl2pPr>
            <a:lvl3pPr marL="0" marR="0" lvl="2" indent="0" algn="r">
              <a:lnSpc>
                <a:spcPct val="100000"/>
              </a:lnSpc>
              <a:spcBef>
                <a:spcPts val="0"/>
              </a:spcBef>
              <a:spcAft>
                <a:spcPts val="0"/>
              </a:spcAft>
              <a:buClr>
                <a:srgbClr val="000000"/>
              </a:buClr>
              <a:buSzPts val="1100"/>
              <a:buFont typeface="Arial"/>
              <a:buNone/>
              <a:defRPr sz="1100" b="1" i="0" u="none" strike="noStrike" cap="none">
                <a:solidFill>
                  <a:srgbClr val="3C5FB0"/>
                </a:solidFill>
                <a:latin typeface="Oswald"/>
                <a:ea typeface="Oswald"/>
                <a:cs typeface="Oswald"/>
                <a:sym typeface="Oswald"/>
              </a:defRPr>
            </a:lvl3pPr>
            <a:lvl4pPr marL="0" marR="0" lvl="3" indent="0" algn="r">
              <a:lnSpc>
                <a:spcPct val="100000"/>
              </a:lnSpc>
              <a:spcBef>
                <a:spcPts val="0"/>
              </a:spcBef>
              <a:spcAft>
                <a:spcPts val="0"/>
              </a:spcAft>
              <a:buClr>
                <a:srgbClr val="000000"/>
              </a:buClr>
              <a:buSzPts val="1100"/>
              <a:buFont typeface="Arial"/>
              <a:buNone/>
              <a:defRPr sz="1100" b="1" i="0" u="none" strike="noStrike" cap="none">
                <a:solidFill>
                  <a:srgbClr val="3C5FB0"/>
                </a:solidFill>
                <a:latin typeface="Oswald"/>
                <a:ea typeface="Oswald"/>
                <a:cs typeface="Oswald"/>
                <a:sym typeface="Oswald"/>
              </a:defRPr>
            </a:lvl4pPr>
            <a:lvl5pPr marL="0" marR="0" lvl="4" indent="0" algn="r">
              <a:lnSpc>
                <a:spcPct val="100000"/>
              </a:lnSpc>
              <a:spcBef>
                <a:spcPts val="0"/>
              </a:spcBef>
              <a:spcAft>
                <a:spcPts val="0"/>
              </a:spcAft>
              <a:buClr>
                <a:srgbClr val="000000"/>
              </a:buClr>
              <a:buSzPts val="1100"/>
              <a:buFont typeface="Arial"/>
              <a:buNone/>
              <a:defRPr sz="1100" b="1" i="0" u="none" strike="noStrike" cap="none">
                <a:solidFill>
                  <a:srgbClr val="3C5FB0"/>
                </a:solidFill>
                <a:latin typeface="Oswald"/>
                <a:ea typeface="Oswald"/>
                <a:cs typeface="Oswald"/>
                <a:sym typeface="Oswald"/>
              </a:defRPr>
            </a:lvl5pPr>
            <a:lvl6pPr marL="0" marR="0" lvl="5" indent="0" algn="r">
              <a:lnSpc>
                <a:spcPct val="100000"/>
              </a:lnSpc>
              <a:spcBef>
                <a:spcPts val="0"/>
              </a:spcBef>
              <a:spcAft>
                <a:spcPts val="0"/>
              </a:spcAft>
              <a:buClr>
                <a:srgbClr val="000000"/>
              </a:buClr>
              <a:buSzPts val="1100"/>
              <a:buFont typeface="Arial"/>
              <a:buNone/>
              <a:defRPr sz="1100" b="1" i="0" u="none" strike="noStrike" cap="none">
                <a:solidFill>
                  <a:srgbClr val="3C5FB0"/>
                </a:solidFill>
                <a:latin typeface="Oswald"/>
                <a:ea typeface="Oswald"/>
                <a:cs typeface="Oswald"/>
                <a:sym typeface="Oswald"/>
              </a:defRPr>
            </a:lvl6pPr>
            <a:lvl7pPr marL="0" marR="0" lvl="6" indent="0" algn="r">
              <a:lnSpc>
                <a:spcPct val="100000"/>
              </a:lnSpc>
              <a:spcBef>
                <a:spcPts val="0"/>
              </a:spcBef>
              <a:spcAft>
                <a:spcPts val="0"/>
              </a:spcAft>
              <a:buClr>
                <a:srgbClr val="000000"/>
              </a:buClr>
              <a:buSzPts val="1100"/>
              <a:buFont typeface="Arial"/>
              <a:buNone/>
              <a:defRPr sz="1100" b="1" i="0" u="none" strike="noStrike" cap="none">
                <a:solidFill>
                  <a:srgbClr val="3C5FB0"/>
                </a:solidFill>
                <a:latin typeface="Oswald"/>
                <a:ea typeface="Oswald"/>
                <a:cs typeface="Oswald"/>
                <a:sym typeface="Oswald"/>
              </a:defRPr>
            </a:lvl7pPr>
            <a:lvl8pPr marL="0" marR="0" lvl="7" indent="0" algn="r">
              <a:lnSpc>
                <a:spcPct val="100000"/>
              </a:lnSpc>
              <a:spcBef>
                <a:spcPts val="0"/>
              </a:spcBef>
              <a:spcAft>
                <a:spcPts val="0"/>
              </a:spcAft>
              <a:buClr>
                <a:srgbClr val="000000"/>
              </a:buClr>
              <a:buSzPts val="1100"/>
              <a:buFont typeface="Arial"/>
              <a:buNone/>
              <a:defRPr sz="1100" b="1" i="0" u="none" strike="noStrike" cap="none">
                <a:solidFill>
                  <a:srgbClr val="3C5FB0"/>
                </a:solidFill>
                <a:latin typeface="Oswald"/>
                <a:ea typeface="Oswald"/>
                <a:cs typeface="Oswald"/>
                <a:sym typeface="Oswald"/>
              </a:defRPr>
            </a:lvl8pPr>
            <a:lvl9pPr marL="0" marR="0" lvl="8" indent="0" algn="r">
              <a:lnSpc>
                <a:spcPct val="100000"/>
              </a:lnSpc>
              <a:spcBef>
                <a:spcPts val="0"/>
              </a:spcBef>
              <a:spcAft>
                <a:spcPts val="0"/>
              </a:spcAft>
              <a:buClr>
                <a:srgbClr val="000000"/>
              </a:buClr>
              <a:buSzPts val="1100"/>
              <a:buFont typeface="Arial"/>
              <a:buNone/>
              <a:defRPr sz="1100" b="1" i="0" u="none" strike="noStrike" cap="none">
                <a:solidFill>
                  <a:srgbClr val="3C5FB0"/>
                </a:solidFill>
                <a:latin typeface="Oswald"/>
                <a:ea typeface="Oswald"/>
                <a:cs typeface="Oswald"/>
                <a:sym typeface="Oswald"/>
              </a:defRPr>
            </a:lvl9pPr>
          </a:lstStyle>
          <a:p>
            <a:pPr marL="0" lvl="0" indent="0" algn="r" rtl="0">
              <a:spcBef>
                <a:spcPts val="0"/>
              </a:spcBef>
              <a:spcAft>
                <a:spcPts val="0"/>
              </a:spcAft>
              <a:buNone/>
            </a:pPr>
            <a:fld id="{00000000-1234-1234-1234-123412341234}" type="slidenum">
              <a:rPr lang="en-CA"/>
              <a:t>‹#›</a:t>
            </a:fld>
            <a:endParaRPr/>
          </a:p>
        </p:txBody>
      </p:sp>
      <p:sp>
        <p:nvSpPr>
          <p:cNvPr id="98" name="Google Shape;98;p17"/>
          <p:cNvSpPr txBox="1"/>
          <p:nvPr/>
        </p:nvSpPr>
        <p:spPr>
          <a:xfrm>
            <a:off x="709249" y="9659825"/>
            <a:ext cx="2743200" cy="354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CA" sz="1100" b="0" i="0" u="sng" strike="noStrike" cap="none">
                <a:solidFill>
                  <a:schemeClr val="hlink"/>
                </a:solidFill>
                <a:latin typeface="Oswald"/>
                <a:ea typeface="Oswald"/>
                <a:cs typeface="Oswald"/>
                <a:sym typeface="Oswald"/>
                <a:hlinkClick r:id="rId3"/>
              </a:rPr>
              <a:t>bit.ly/TDSBScience</a:t>
            </a:r>
            <a:endParaRPr sz="1100" b="0" i="0" u="none" strike="noStrike" cap="none">
              <a:solidFill>
                <a:srgbClr val="3C5FB0"/>
              </a:solidFill>
              <a:latin typeface="Oswald"/>
              <a:ea typeface="Oswald"/>
              <a:cs typeface="Oswald"/>
              <a:sym typeface="Oswa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Front page">
  <p:cSld name="CUSTOM">
    <p:spTree>
      <p:nvGrpSpPr>
        <p:cNvPr id="1" name="Shape 10"/>
        <p:cNvGrpSpPr/>
        <p:nvPr/>
      </p:nvGrpSpPr>
      <p:grpSpPr>
        <a:xfrm>
          <a:off x="0" y="0"/>
          <a:ext cx="0" cy="0"/>
          <a:chOff x="0" y="0"/>
          <a:chExt cx="0" cy="0"/>
        </a:xfrm>
      </p:grpSpPr>
      <p:pic>
        <p:nvPicPr>
          <p:cNvPr id="11" name="Google Shape;11;p7"/>
          <p:cNvPicPr preferRelativeResize="0"/>
          <p:nvPr/>
        </p:nvPicPr>
        <p:blipFill rotWithShape="1">
          <a:blip r:embed="rId2">
            <a:alphaModFix/>
          </a:blip>
          <a:srcRect/>
          <a:stretch/>
        </p:blipFill>
        <p:spPr>
          <a:xfrm>
            <a:off x="450" y="0"/>
            <a:ext cx="7772400" cy="1943092"/>
          </a:xfrm>
          <a:prstGeom prst="rect">
            <a:avLst/>
          </a:prstGeom>
          <a:noFill/>
          <a:ln>
            <a:noFill/>
          </a:ln>
        </p:spPr>
      </p:pic>
      <p:sp>
        <p:nvSpPr>
          <p:cNvPr id="12" name="Google Shape;12;p7"/>
          <p:cNvSpPr txBox="1"/>
          <p:nvPr/>
        </p:nvSpPr>
        <p:spPr>
          <a:xfrm>
            <a:off x="4519249" y="9659825"/>
            <a:ext cx="2743200" cy="400200"/>
          </a:xfrm>
          <a:prstGeom prst="rect">
            <a:avLst/>
          </a:prstGeom>
          <a:no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CA" sz="1400" b="0" i="0" u="none" strike="noStrike" cap="none">
                <a:solidFill>
                  <a:srgbClr val="3C5FB0"/>
                </a:solidFill>
                <a:latin typeface="Oswald"/>
                <a:ea typeface="Oswald"/>
                <a:cs typeface="Oswald"/>
                <a:sym typeface="Oswald"/>
              </a:rPr>
              <a:t>Page</a:t>
            </a:r>
            <a:endParaRPr sz="1400" b="0" i="0" u="none" strike="noStrike" cap="none">
              <a:solidFill>
                <a:srgbClr val="3C5FB0"/>
              </a:solidFill>
              <a:latin typeface="Oswald"/>
              <a:ea typeface="Oswald"/>
              <a:cs typeface="Oswald"/>
              <a:sym typeface="Oswald"/>
            </a:endParaRPr>
          </a:p>
        </p:txBody>
      </p:sp>
      <p:sp>
        <p:nvSpPr>
          <p:cNvPr id="13" name="Google Shape;13;p7"/>
          <p:cNvSpPr txBox="1">
            <a:spLocks noGrp="1"/>
          </p:cNvSpPr>
          <p:nvPr>
            <p:ph type="sldNum" idx="12"/>
          </p:nvPr>
        </p:nvSpPr>
        <p:spPr>
          <a:xfrm>
            <a:off x="7120875" y="9658499"/>
            <a:ext cx="466500" cy="400200"/>
          </a:xfrm>
          <a:prstGeom prst="rect">
            <a:avLst/>
          </a:prstGeom>
          <a:noFill/>
          <a:ln>
            <a:noFill/>
          </a:ln>
        </p:spPr>
        <p:txBody>
          <a:bodyPr spcFirstLastPara="1" wrap="square" lIns="91425" tIns="91425" rIns="91425" bIns="91425" anchor="t" anchorCtr="0">
            <a:normAutofit/>
          </a:bodyPr>
          <a:lstStyle>
            <a:lvl1pPr marL="0" marR="0" lvl="0" indent="0" algn="r">
              <a:lnSpc>
                <a:spcPct val="100000"/>
              </a:lnSpc>
              <a:spcBef>
                <a:spcPts val="0"/>
              </a:spcBef>
              <a:spcAft>
                <a:spcPts val="0"/>
              </a:spcAft>
              <a:buClr>
                <a:srgbClr val="000000"/>
              </a:buClr>
              <a:buSzPts val="1400"/>
              <a:buFont typeface="Arial"/>
              <a:buNone/>
              <a:defRPr sz="1400" b="1" i="0" u="none" strike="noStrike" cap="none">
                <a:solidFill>
                  <a:srgbClr val="3C5FB0"/>
                </a:solidFill>
                <a:latin typeface="Oswald"/>
                <a:ea typeface="Oswald"/>
                <a:cs typeface="Oswald"/>
                <a:sym typeface="Oswald"/>
              </a:defRPr>
            </a:lvl1pPr>
            <a:lvl2pPr marL="0" marR="0" lvl="1" indent="0" algn="r">
              <a:lnSpc>
                <a:spcPct val="100000"/>
              </a:lnSpc>
              <a:spcBef>
                <a:spcPts val="0"/>
              </a:spcBef>
              <a:spcAft>
                <a:spcPts val="0"/>
              </a:spcAft>
              <a:buClr>
                <a:srgbClr val="000000"/>
              </a:buClr>
              <a:buSzPts val="1400"/>
              <a:buFont typeface="Arial"/>
              <a:buNone/>
              <a:defRPr sz="1400" b="1" i="0" u="none" strike="noStrike" cap="none">
                <a:solidFill>
                  <a:srgbClr val="3C5FB0"/>
                </a:solidFill>
                <a:latin typeface="Oswald"/>
                <a:ea typeface="Oswald"/>
                <a:cs typeface="Oswald"/>
                <a:sym typeface="Oswald"/>
              </a:defRPr>
            </a:lvl2pPr>
            <a:lvl3pPr marL="0" marR="0" lvl="2" indent="0" algn="r">
              <a:lnSpc>
                <a:spcPct val="100000"/>
              </a:lnSpc>
              <a:spcBef>
                <a:spcPts val="0"/>
              </a:spcBef>
              <a:spcAft>
                <a:spcPts val="0"/>
              </a:spcAft>
              <a:buClr>
                <a:srgbClr val="000000"/>
              </a:buClr>
              <a:buSzPts val="1400"/>
              <a:buFont typeface="Arial"/>
              <a:buNone/>
              <a:defRPr sz="1400" b="1" i="0" u="none" strike="noStrike" cap="none">
                <a:solidFill>
                  <a:srgbClr val="3C5FB0"/>
                </a:solidFill>
                <a:latin typeface="Oswald"/>
                <a:ea typeface="Oswald"/>
                <a:cs typeface="Oswald"/>
                <a:sym typeface="Oswald"/>
              </a:defRPr>
            </a:lvl3pPr>
            <a:lvl4pPr marL="0" marR="0" lvl="3" indent="0" algn="r">
              <a:lnSpc>
                <a:spcPct val="100000"/>
              </a:lnSpc>
              <a:spcBef>
                <a:spcPts val="0"/>
              </a:spcBef>
              <a:spcAft>
                <a:spcPts val="0"/>
              </a:spcAft>
              <a:buClr>
                <a:srgbClr val="000000"/>
              </a:buClr>
              <a:buSzPts val="1400"/>
              <a:buFont typeface="Arial"/>
              <a:buNone/>
              <a:defRPr sz="1400" b="1" i="0" u="none" strike="noStrike" cap="none">
                <a:solidFill>
                  <a:srgbClr val="3C5FB0"/>
                </a:solidFill>
                <a:latin typeface="Oswald"/>
                <a:ea typeface="Oswald"/>
                <a:cs typeface="Oswald"/>
                <a:sym typeface="Oswald"/>
              </a:defRPr>
            </a:lvl4pPr>
            <a:lvl5pPr marL="0" marR="0" lvl="4" indent="0" algn="r">
              <a:lnSpc>
                <a:spcPct val="100000"/>
              </a:lnSpc>
              <a:spcBef>
                <a:spcPts val="0"/>
              </a:spcBef>
              <a:spcAft>
                <a:spcPts val="0"/>
              </a:spcAft>
              <a:buClr>
                <a:srgbClr val="000000"/>
              </a:buClr>
              <a:buSzPts val="1400"/>
              <a:buFont typeface="Arial"/>
              <a:buNone/>
              <a:defRPr sz="1400" b="1" i="0" u="none" strike="noStrike" cap="none">
                <a:solidFill>
                  <a:srgbClr val="3C5FB0"/>
                </a:solidFill>
                <a:latin typeface="Oswald"/>
                <a:ea typeface="Oswald"/>
                <a:cs typeface="Oswald"/>
                <a:sym typeface="Oswald"/>
              </a:defRPr>
            </a:lvl5pPr>
            <a:lvl6pPr marL="0" marR="0" lvl="5" indent="0" algn="r">
              <a:lnSpc>
                <a:spcPct val="100000"/>
              </a:lnSpc>
              <a:spcBef>
                <a:spcPts val="0"/>
              </a:spcBef>
              <a:spcAft>
                <a:spcPts val="0"/>
              </a:spcAft>
              <a:buClr>
                <a:srgbClr val="000000"/>
              </a:buClr>
              <a:buSzPts val="1400"/>
              <a:buFont typeface="Arial"/>
              <a:buNone/>
              <a:defRPr sz="1400" b="1" i="0" u="none" strike="noStrike" cap="none">
                <a:solidFill>
                  <a:srgbClr val="3C5FB0"/>
                </a:solidFill>
                <a:latin typeface="Oswald"/>
                <a:ea typeface="Oswald"/>
                <a:cs typeface="Oswald"/>
                <a:sym typeface="Oswald"/>
              </a:defRPr>
            </a:lvl6pPr>
            <a:lvl7pPr marL="0" marR="0" lvl="6" indent="0" algn="r">
              <a:lnSpc>
                <a:spcPct val="100000"/>
              </a:lnSpc>
              <a:spcBef>
                <a:spcPts val="0"/>
              </a:spcBef>
              <a:spcAft>
                <a:spcPts val="0"/>
              </a:spcAft>
              <a:buClr>
                <a:srgbClr val="000000"/>
              </a:buClr>
              <a:buSzPts val="1400"/>
              <a:buFont typeface="Arial"/>
              <a:buNone/>
              <a:defRPr sz="1400" b="1" i="0" u="none" strike="noStrike" cap="none">
                <a:solidFill>
                  <a:srgbClr val="3C5FB0"/>
                </a:solidFill>
                <a:latin typeface="Oswald"/>
                <a:ea typeface="Oswald"/>
                <a:cs typeface="Oswald"/>
                <a:sym typeface="Oswald"/>
              </a:defRPr>
            </a:lvl7pPr>
            <a:lvl8pPr marL="0" marR="0" lvl="7" indent="0" algn="r">
              <a:lnSpc>
                <a:spcPct val="100000"/>
              </a:lnSpc>
              <a:spcBef>
                <a:spcPts val="0"/>
              </a:spcBef>
              <a:spcAft>
                <a:spcPts val="0"/>
              </a:spcAft>
              <a:buClr>
                <a:srgbClr val="000000"/>
              </a:buClr>
              <a:buSzPts val="1400"/>
              <a:buFont typeface="Arial"/>
              <a:buNone/>
              <a:defRPr sz="1400" b="1" i="0" u="none" strike="noStrike" cap="none">
                <a:solidFill>
                  <a:srgbClr val="3C5FB0"/>
                </a:solidFill>
                <a:latin typeface="Oswald"/>
                <a:ea typeface="Oswald"/>
                <a:cs typeface="Oswald"/>
                <a:sym typeface="Oswald"/>
              </a:defRPr>
            </a:lvl8pPr>
            <a:lvl9pPr marL="0" marR="0" lvl="8" indent="0" algn="r">
              <a:lnSpc>
                <a:spcPct val="100000"/>
              </a:lnSpc>
              <a:spcBef>
                <a:spcPts val="0"/>
              </a:spcBef>
              <a:spcAft>
                <a:spcPts val="0"/>
              </a:spcAft>
              <a:buClr>
                <a:srgbClr val="000000"/>
              </a:buClr>
              <a:buSzPts val="1400"/>
              <a:buFont typeface="Arial"/>
              <a:buNone/>
              <a:defRPr sz="1400" b="1" i="0" u="none" strike="noStrike" cap="none">
                <a:solidFill>
                  <a:srgbClr val="3C5FB0"/>
                </a:solidFill>
                <a:latin typeface="Oswald"/>
                <a:ea typeface="Oswald"/>
                <a:cs typeface="Oswald"/>
                <a:sym typeface="Oswald"/>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nternal Page">
  <p:cSld name="CUSTOM_1">
    <p:spTree>
      <p:nvGrpSpPr>
        <p:cNvPr id="1" name="Shape 14"/>
        <p:cNvGrpSpPr/>
        <p:nvPr/>
      </p:nvGrpSpPr>
      <p:grpSpPr>
        <a:xfrm>
          <a:off x="0" y="0"/>
          <a:ext cx="0" cy="0"/>
          <a:chOff x="0" y="0"/>
          <a:chExt cx="0" cy="0"/>
        </a:xfrm>
      </p:grpSpPr>
      <p:pic>
        <p:nvPicPr>
          <p:cNvPr id="15" name="Google Shape;15;p8"/>
          <p:cNvPicPr preferRelativeResize="0"/>
          <p:nvPr/>
        </p:nvPicPr>
        <p:blipFill rotWithShape="1">
          <a:blip r:embed="rId2">
            <a:alphaModFix/>
          </a:blip>
          <a:srcRect/>
          <a:stretch/>
        </p:blipFill>
        <p:spPr>
          <a:xfrm>
            <a:off x="128975" y="9390175"/>
            <a:ext cx="526777" cy="527549"/>
          </a:xfrm>
          <a:prstGeom prst="rect">
            <a:avLst/>
          </a:prstGeom>
          <a:noFill/>
          <a:ln>
            <a:noFill/>
          </a:ln>
        </p:spPr>
      </p:pic>
      <p:cxnSp>
        <p:nvCxnSpPr>
          <p:cNvPr id="16" name="Google Shape;16;p8"/>
          <p:cNvCxnSpPr/>
          <p:nvPr/>
        </p:nvCxnSpPr>
        <p:spPr>
          <a:xfrm>
            <a:off x="731952" y="9653950"/>
            <a:ext cx="6870600" cy="0"/>
          </a:xfrm>
          <a:prstGeom prst="straightConnector1">
            <a:avLst/>
          </a:prstGeom>
          <a:noFill/>
          <a:ln w="38100" cap="flat" cmpd="sng">
            <a:solidFill>
              <a:srgbClr val="3C5FB0"/>
            </a:solidFill>
            <a:prstDash val="solid"/>
            <a:round/>
            <a:headEnd type="none" w="sm" len="sm"/>
            <a:tailEnd type="none" w="sm" len="sm"/>
          </a:ln>
        </p:spPr>
      </p:cxnSp>
      <p:sp>
        <p:nvSpPr>
          <p:cNvPr id="17" name="Google Shape;17;p8"/>
          <p:cNvSpPr txBox="1"/>
          <p:nvPr/>
        </p:nvSpPr>
        <p:spPr>
          <a:xfrm>
            <a:off x="4595449" y="9659825"/>
            <a:ext cx="2743200" cy="354000"/>
          </a:xfrm>
          <a:prstGeom prst="rect">
            <a:avLst/>
          </a:prstGeom>
          <a:no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rgbClr val="000000"/>
              </a:buClr>
              <a:buSzPts val="1100"/>
              <a:buFont typeface="Arial"/>
              <a:buNone/>
            </a:pPr>
            <a:r>
              <a:rPr lang="en-CA" sz="1100" b="0" i="0" u="none" strike="noStrike" cap="none">
                <a:solidFill>
                  <a:srgbClr val="3C5FB0"/>
                </a:solidFill>
                <a:latin typeface="Oswald"/>
                <a:ea typeface="Oswald"/>
                <a:cs typeface="Oswald"/>
                <a:sym typeface="Oswald"/>
              </a:rPr>
              <a:t>Sept 2021 - Page</a:t>
            </a:r>
            <a:endParaRPr sz="1100" b="0" i="0" u="none" strike="noStrike" cap="none">
              <a:solidFill>
                <a:srgbClr val="3C5FB0"/>
              </a:solidFill>
              <a:latin typeface="Oswald"/>
              <a:ea typeface="Oswald"/>
              <a:cs typeface="Oswald"/>
              <a:sym typeface="Oswald"/>
            </a:endParaRPr>
          </a:p>
        </p:txBody>
      </p:sp>
      <p:sp>
        <p:nvSpPr>
          <p:cNvPr id="18" name="Google Shape;18;p8"/>
          <p:cNvSpPr txBox="1">
            <a:spLocks noGrp="1"/>
          </p:cNvSpPr>
          <p:nvPr>
            <p:ph type="sldNum" idx="12"/>
          </p:nvPr>
        </p:nvSpPr>
        <p:spPr>
          <a:xfrm>
            <a:off x="7120875" y="9658499"/>
            <a:ext cx="466500" cy="400200"/>
          </a:xfrm>
          <a:prstGeom prst="rect">
            <a:avLst/>
          </a:prstGeom>
          <a:noFill/>
          <a:ln>
            <a:noFill/>
          </a:ln>
        </p:spPr>
        <p:txBody>
          <a:bodyPr spcFirstLastPara="1" wrap="square" lIns="91425" tIns="91425" rIns="91425" bIns="91425" anchor="t" anchorCtr="0">
            <a:normAutofit/>
          </a:bodyPr>
          <a:lstStyle>
            <a:lvl1pPr marL="0" marR="0" lvl="0" indent="0" algn="r">
              <a:lnSpc>
                <a:spcPct val="100000"/>
              </a:lnSpc>
              <a:spcBef>
                <a:spcPts val="0"/>
              </a:spcBef>
              <a:spcAft>
                <a:spcPts val="0"/>
              </a:spcAft>
              <a:buClr>
                <a:srgbClr val="000000"/>
              </a:buClr>
              <a:buSzPts val="1100"/>
              <a:buFont typeface="Arial"/>
              <a:buNone/>
              <a:defRPr sz="1100" b="1" i="0" u="none" strike="noStrike" cap="none">
                <a:solidFill>
                  <a:srgbClr val="3C5FB0"/>
                </a:solidFill>
                <a:latin typeface="Oswald"/>
                <a:ea typeface="Oswald"/>
                <a:cs typeface="Oswald"/>
                <a:sym typeface="Oswald"/>
              </a:defRPr>
            </a:lvl1pPr>
            <a:lvl2pPr marL="0" marR="0" lvl="1" indent="0" algn="r">
              <a:lnSpc>
                <a:spcPct val="100000"/>
              </a:lnSpc>
              <a:spcBef>
                <a:spcPts val="0"/>
              </a:spcBef>
              <a:spcAft>
                <a:spcPts val="0"/>
              </a:spcAft>
              <a:buClr>
                <a:srgbClr val="000000"/>
              </a:buClr>
              <a:buSzPts val="1100"/>
              <a:buFont typeface="Arial"/>
              <a:buNone/>
              <a:defRPr sz="1100" b="1" i="0" u="none" strike="noStrike" cap="none">
                <a:solidFill>
                  <a:srgbClr val="3C5FB0"/>
                </a:solidFill>
                <a:latin typeface="Oswald"/>
                <a:ea typeface="Oswald"/>
                <a:cs typeface="Oswald"/>
                <a:sym typeface="Oswald"/>
              </a:defRPr>
            </a:lvl2pPr>
            <a:lvl3pPr marL="0" marR="0" lvl="2" indent="0" algn="r">
              <a:lnSpc>
                <a:spcPct val="100000"/>
              </a:lnSpc>
              <a:spcBef>
                <a:spcPts val="0"/>
              </a:spcBef>
              <a:spcAft>
                <a:spcPts val="0"/>
              </a:spcAft>
              <a:buClr>
                <a:srgbClr val="000000"/>
              </a:buClr>
              <a:buSzPts val="1100"/>
              <a:buFont typeface="Arial"/>
              <a:buNone/>
              <a:defRPr sz="1100" b="1" i="0" u="none" strike="noStrike" cap="none">
                <a:solidFill>
                  <a:srgbClr val="3C5FB0"/>
                </a:solidFill>
                <a:latin typeface="Oswald"/>
                <a:ea typeface="Oswald"/>
                <a:cs typeface="Oswald"/>
                <a:sym typeface="Oswald"/>
              </a:defRPr>
            </a:lvl3pPr>
            <a:lvl4pPr marL="0" marR="0" lvl="3" indent="0" algn="r">
              <a:lnSpc>
                <a:spcPct val="100000"/>
              </a:lnSpc>
              <a:spcBef>
                <a:spcPts val="0"/>
              </a:spcBef>
              <a:spcAft>
                <a:spcPts val="0"/>
              </a:spcAft>
              <a:buClr>
                <a:srgbClr val="000000"/>
              </a:buClr>
              <a:buSzPts val="1100"/>
              <a:buFont typeface="Arial"/>
              <a:buNone/>
              <a:defRPr sz="1100" b="1" i="0" u="none" strike="noStrike" cap="none">
                <a:solidFill>
                  <a:srgbClr val="3C5FB0"/>
                </a:solidFill>
                <a:latin typeface="Oswald"/>
                <a:ea typeface="Oswald"/>
                <a:cs typeface="Oswald"/>
                <a:sym typeface="Oswald"/>
              </a:defRPr>
            </a:lvl4pPr>
            <a:lvl5pPr marL="0" marR="0" lvl="4" indent="0" algn="r">
              <a:lnSpc>
                <a:spcPct val="100000"/>
              </a:lnSpc>
              <a:spcBef>
                <a:spcPts val="0"/>
              </a:spcBef>
              <a:spcAft>
                <a:spcPts val="0"/>
              </a:spcAft>
              <a:buClr>
                <a:srgbClr val="000000"/>
              </a:buClr>
              <a:buSzPts val="1100"/>
              <a:buFont typeface="Arial"/>
              <a:buNone/>
              <a:defRPr sz="1100" b="1" i="0" u="none" strike="noStrike" cap="none">
                <a:solidFill>
                  <a:srgbClr val="3C5FB0"/>
                </a:solidFill>
                <a:latin typeface="Oswald"/>
                <a:ea typeface="Oswald"/>
                <a:cs typeface="Oswald"/>
                <a:sym typeface="Oswald"/>
              </a:defRPr>
            </a:lvl5pPr>
            <a:lvl6pPr marL="0" marR="0" lvl="5" indent="0" algn="r">
              <a:lnSpc>
                <a:spcPct val="100000"/>
              </a:lnSpc>
              <a:spcBef>
                <a:spcPts val="0"/>
              </a:spcBef>
              <a:spcAft>
                <a:spcPts val="0"/>
              </a:spcAft>
              <a:buClr>
                <a:srgbClr val="000000"/>
              </a:buClr>
              <a:buSzPts val="1100"/>
              <a:buFont typeface="Arial"/>
              <a:buNone/>
              <a:defRPr sz="1100" b="1" i="0" u="none" strike="noStrike" cap="none">
                <a:solidFill>
                  <a:srgbClr val="3C5FB0"/>
                </a:solidFill>
                <a:latin typeface="Oswald"/>
                <a:ea typeface="Oswald"/>
                <a:cs typeface="Oswald"/>
                <a:sym typeface="Oswald"/>
              </a:defRPr>
            </a:lvl6pPr>
            <a:lvl7pPr marL="0" marR="0" lvl="6" indent="0" algn="r">
              <a:lnSpc>
                <a:spcPct val="100000"/>
              </a:lnSpc>
              <a:spcBef>
                <a:spcPts val="0"/>
              </a:spcBef>
              <a:spcAft>
                <a:spcPts val="0"/>
              </a:spcAft>
              <a:buClr>
                <a:srgbClr val="000000"/>
              </a:buClr>
              <a:buSzPts val="1100"/>
              <a:buFont typeface="Arial"/>
              <a:buNone/>
              <a:defRPr sz="1100" b="1" i="0" u="none" strike="noStrike" cap="none">
                <a:solidFill>
                  <a:srgbClr val="3C5FB0"/>
                </a:solidFill>
                <a:latin typeface="Oswald"/>
                <a:ea typeface="Oswald"/>
                <a:cs typeface="Oswald"/>
                <a:sym typeface="Oswald"/>
              </a:defRPr>
            </a:lvl7pPr>
            <a:lvl8pPr marL="0" marR="0" lvl="7" indent="0" algn="r">
              <a:lnSpc>
                <a:spcPct val="100000"/>
              </a:lnSpc>
              <a:spcBef>
                <a:spcPts val="0"/>
              </a:spcBef>
              <a:spcAft>
                <a:spcPts val="0"/>
              </a:spcAft>
              <a:buClr>
                <a:srgbClr val="000000"/>
              </a:buClr>
              <a:buSzPts val="1100"/>
              <a:buFont typeface="Arial"/>
              <a:buNone/>
              <a:defRPr sz="1100" b="1" i="0" u="none" strike="noStrike" cap="none">
                <a:solidFill>
                  <a:srgbClr val="3C5FB0"/>
                </a:solidFill>
                <a:latin typeface="Oswald"/>
                <a:ea typeface="Oswald"/>
                <a:cs typeface="Oswald"/>
                <a:sym typeface="Oswald"/>
              </a:defRPr>
            </a:lvl8pPr>
            <a:lvl9pPr marL="0" marR="0" lvl="8" indent="0" algn="r">
              <a:lnSpc>
                <a:spcPct val="100000"/>
              </a:lnSpc>
              <a:spcBef>
                <a:spcPts val="0"/>
              </a:spcBef>
              <a:spcAft>
                <a:spcPts val="0"/>
              </a:spcAft>
              <a:buClr>
                <a:srgbClr val="000000"/>
              </a:buClr>
              <a:buSzPts val="1100"/>
              <a:buFont typeface="Arial"/>
              <a:buNone/>
              <a:defRPr sz="1100" b="1" i="0" u="none" strike="noStrike" cap="none">
                <a:solidFill>
                  <a:srgbClr val="3C5FB0"/>
                </a:solidFill>
                <a:latin typeface="Oswald"/>
                <a:ea typeface="Oswald"/>
                <a:cs typeface="Oswald"/>
                <a:sym typeface="Oswald"/>
              </a:defRPr>
            </a:lvl9pPr>
          </a:lstStyle>
          <a:p>
            <a:pPr marL="0" lvl="0" indent="0" algn="r" rtl="0">
              <a:spcBef>
                <a:spcPts val="0"/>
              </a:spcBef>
              <a:spcAft>
                <a:spcPts val="0"/>
              </a:spcAft>
              <a:buNone/>
            </a:pPr>
            <a:fld id="{00000000-1234-1234-1234-123412341234}" type="slidenum">
              <a:rPr lang="en-CA"/>
              <a:t>‹#›</a:t>
            </a:fld>
            <a:endParaRPr/>
          </a:p>
        </p:txBody>
      </p:sp>
      <p:sp>
        <p:nvSpPr>
          <p:cNvPr id="19" name="Google Shape;19;p8"/>
          <p:cNvSpPr txBox="1"/>
          <p:nvPr/>
        </p:nvSpPr>
        <p:spPr>
          <a:xfrm>
            <a:off x="709249" y="9659825"/>
            <a:ext cx="2743200" cy="354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CA" sz="1100" b="0" i="0" u="sng" strike="noStrike" cap="none">
                <a:solidFill>
                  <a:schemeClr val="hlink"/>
                </a:solidFill>
                <a:latin typeface="Oswald"/>
                <a:ea typeface="Oswald"/>
                <a:cs typeface="Oswald"/>
                <a:sym typeface="Oswald"/>
                <a:hlinkClick r:id="rId3"/>
              </a:rPr>
              <a:t>bit.ly/TDSBScience</a:t>
            </a:r>
            <a:endParaRPr sz="1100" b="0" i="0" u="none" strike="noStrike" cap="none">
              <a:solidFill>
                <a:srgbClr val="3C5FB0"/>
              </a:solidFill>
              <a:latin typeface="Oswald"/>
              <a:ea typeface="Oswald"/>
              <a:cs typeface="Oswald"/>
              <a:sym typeface="Oswa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 Page">
  <p:cSld name="CUSTOM_1_1_1">
    <p:spTree>
      <p:nvGrpSpPr>
        <p:cNvPr id="1" name="Shape 20"/>
        <p:cNvGrpSpPr/>
        <p:nvPr/>
      </p:nvGrpSpPr>
      <p:grpSpPr>
        <a:xfrm>
          <a:off x="0" y="0"/>
          <a:ext cx="0" cy="0"/>
          <a:chOff x="0" y="0"/>
          <a:chExt cx="0" cy="0"/>
        </a:xfrm>
      </p:grpSpPr>
      <p:pic>
        <p:nvPicPr>
          <p:cNvPr id="21" name="Google Shape;21;p9"/>
          <p:cNvPicPr preferRelativeResize="0"/>
          <p:nvPr/>
        </p:nvPicPr>
        <p:blipFill rotWithShape="1">
          <a:blip r:embed="rId2">
            <a:alphaModFix/>
          </a:blip>
          <a:srcRect/>
          <a:stretch/>
        </p:blipFill>
        <p:spPr>
          <a:xfrm>
            <a:off x="128975" y="9390175"/>
            <a:ext cx="526777" cy="527549"/>
          </a:xfrm>
          <a:prstGeom prst="rect">
            <a:avLst/>
          </a:prstGeom>
          <a:noFill/>
          <a:ln>
            <a:noFill/>
          </a:ln>
        </p:spPr>
      </p:pic>
      <p:sp>
        <p:nvSpPr>
          <p:cNvPr id="22" name="Google Shape;22;p9"/>
          <p:cNvSpPr txBox="1"/>
          <p:nvPr/>
        </p:nvSpPr>
        <p:spPr>
          <a:xfrm>
            <a:off x="2561506" y="6959246"/>
            <a:ext cx="2625900" cy="2216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CA" sz="1400" b="0" i="0" u="none" strike="noStrike" cap="none">
                <a:solidFill>
                  <a:schemeClr val="dk1"/>
                </a:solidFill>
                <a:latin typeface="Oswald"/>
                <a:ea typeface="Oswald"/>
                <a:cs typeface="Oswald"/>
                <a:sym typeface="Oswald"/>
              </a:rPr>
              <a:t>Mahfuza Rahman</a:t>
            </a:r>
            <a:endParaRPr sz="1400" b="0" i="0" u="none" strike="noStrike" cap="none">
              <a:solidFill>
                <a:schemeClr val="dk1"/>
              </a:solidFill>
              <a:latin typeface="Oswald"/>
              <a:ea typeface="Oswald"/>
              <a:cs typeface="Oswald"/>
              <a:sym typeface="Oswald"/>
            </a:endParaRPr>
          </a:p>
          <a:p>
            <a:pPr marL="0" marR="0" lvl="0" indent="0" algn="ctr" rtl="0">
              <a:lnSpc>
                <a:spcPct val="100000"/>
              </a:lnSpc>
              <a:spcBef>
                <a:spcPts val="0"/>
              </a:spcBef>
              <a:spcAft>
                <a:spcPts val="0"/>
              </a:spcAft>
              <a:buClr>
                <a:srgbClr val="000000"/>
              </a:buClr>
              <a:buSzPts val="1000"/>
              <a:buFont typeface="Arial"/>
              <a:buNone/>
            </a:pPr>
            <a:r>
              <a:rPr lang="en-CA" sz="1000" b="0" i="0" u="none" strike="noStrike" cap="none">
                <a:solidFill>
                  <a:schemeClr val="dk1"/>
                </a:solidFill>
                <a:latin typeface="Oi"/>
                <a:ea typeface="Oi"/>
                <a:cs typeface="Oi"/>
                <a:sym typeface="Oi"/>
              </a:rPr>
              <a:t>Coordinator (Acting) -  Mathematics, Science/STEM &amp; Robotics</a:t>
            </a:r>
            <a:endParaRPr sz="1000" b="0" i="0" u="none" strike="noStrike" cap="none">
              <a:solidFill>
                <a:schemeClr val="dk1"/>
              </a:solidFill>
              <a:latin typeface="Oi"/>
              <a:ea typeface="Oi"/>
              <a:cs typeface="Oi"/>
              <a:sym typeface="Oi"/>
            </a:endParaRPr>
          </a:p>
          <a:p>
            <a:pPr marL="0" marR="0" lvl="0" indent="0" algn="ctr" rtl="0">
              <a:lnSpc>
                <a:spcPct val="100000"/>
              </a:lnSpc>
              <a:spcBef>
                <a:spcPts val="0"/>
              </a:spcBef>
              <a:spcAft>
                <a:spcPts val="0"/>
              </a:spcAft>
              <a:buClr>
                <a:srgbClr val="000000"/>
              </a:buClr>
              <a:buSzPts val="1000"/>
              <a:buFont typeface="Arial"/>
              <a:buNone/>
            </a:pPr>
            <a:r>
              <a:rPr lang="en-CA" sz="1000" b="1" i="1" u="none" strike="noStrike" cap="none">
                <a:solidFill>
                  <a:schemeClr val="dk1"/>
                </a:solidFill>
                <a:latin typeface="Oi"/>
                <a:ea typeface="Oi"/>
                <a:cs typeface="Oi"/>
                <a:sym typeface="Oi"/>
              </a:rPr>
              <a:t>mahfuza.rahman@tdsb.on.ca</a:t>
            </a:r>
            <a:endParaRPr sz="1000" b="1" i="1" u="none" strike="noStrike" cap="none">
              <a:solidFill>
                <a:schemeClr val="dk1"/>
              </a:solidFill>
              <a:latin typeface="Oi"/>
              <a:ea typeface="Oi"/>
              <a:cs typeface="Oi"/>
              <a:sym typeface="Oi"/>
            </a:endParaRPr>
          </a:p>
          <a:p>
            <a:pPr marL="0" marR="0" lvl="0" indent="0" algn="ctr" rtl="0">
              <a:lnSpc>
                <a:spcPct val="100000"/>
              </a:lnSpc>
              <a:spcBef>
                <a:spcPts val="0"/>
              </a:spcBef>
              <a:spcAft>
                <a:spcPts val="0"/>
              </a:spcAft>
              <a:buClr>
                <a:srgbClr val="000000"/>
              </a:buClr>
              <a:buSzPts val="1000"/>
              <a:buFont typeface="Arial"/>
              <a:buNone/>
            </a:pPr>
            <a:r>
              <a:rPr lang="en-CA" sz="1000" b="0" i="0" u="none" strike="noStrike" cap="none">
                <a:solidFill>
                  <a:schemeClr val="dk1"/>
                </a:solidFill>
                <a:latin typeface="Oi"/>
                <a:ea typeface="Oi"/>
                <a:cs typeface="Oi"/>
                <a:sym typeface="Oi"/>
              </a:rPr>
              <a:t>@RahmanLearning</a:t>
            </a:r>
            <a:endParaRPr sz="1000" b="0" i="0" u="none" strike="noStrike" cap="none">
              <a:solidFill>
                <a:schemeClr val="dk1"/>
              </a:solidFill>
              <a:latin typeface="Oi"/>
              <a:ea typeface="Oi"/>
              <a:cs typeface="Oi"/>
              <a:sym typeface="Oi"/>
            </a:endParaRPr>
          </a:p>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1400"/>
              <a:buFont typeface="Arial"/>
              <a:buNone/>
            </a:pPr>
            <a:r>
              <a:rPr lang="en-CA" sz="1400" b="0" i="0" u="none" strike="noStrike" cap="none">
                <a:solidFill>
                  <a:srgbClr val="000000"/>
                </a:solidFill>
                <a:latin typeface="Oswald"/>
                <a:ea typeface="Oswald"/>
                <a:cs typeface="Oswald"/>
                <a:sym typeface="Oswald"/>
              </a:rPr>
              <a:t>Stephen Gilbert</a:t>
            </a:r>
            <a:endParaRPr sz="1400" b="0" i="0" u="none" strike="noStrike" cap="none">
              <a:solidFill>
                <a:srgbClr val="000000"/>
              </a:solidFill>
              <a:latin typeface="Oswald"/>
              <a:ea typeface="Oswald"/>
              <a:cs typeface="Oswald"/>
              <a:sym typeface="Oswald"/>
            </a:endParaRPr>
          </a:p>
          <a:p>
            <a:pPr marL="0" marR="0" lvl="0" indent="0" algn="ctr" rtl="0">
              <a:lnSpc>
                <a:spcPct val="100000"/>
              </a:lnSpc>
              <a:spcBef>
                <a:spcPts val="0"/>
              </a:spcBef>
              <a:spcAft>
                <a:spcPts val="0"/>
              </a:spcAft>
              <a:buClr>
                <a:srgbClr val="000000"/>
              </a:buClr>
              <a:buSzPts val="1000"/>
              <a:buFont typeface="Arial"/>
              <a:buNone/>
            </a:pPr>
            <a:r>
              <a:rPr lang="en-CA" sz="1000" b="0" i="0" u="none" strike="noStrike" cap="none">
                <a:solidFill>
                  <a:srgbClr val="000000"/>
                </a:solidFill>
                <a:latin typeface="Oi"/>
                <a:ea typeface="Oi"/>
                <a:cs typeface="Oi"/>
                <a:sym typeface="Oi"/>
              </a:rPr>
              <a:t>Classroom Safety and STEM Lead Teachers</a:t>
            </a:r>
            <a:endParaRPr sz="1000" b="0" i="0" u="none" strike="noStrike" cap="none">
              <a:solidFill>
                <a:srgbClr val="000000"/>
              </a:solidFill>
              <a:latin typeface="Oi"/>
              <a:ea typeface="Oi"/>
              <a:cs typeface="Oi"/>
              <a:sym typeface="Oi"/>
            </a:endParaRPr>
          </a:p>
          <a:p>
            <a:pPr marL="0" marR="0" lvl="0" indent="0" algn="ctr" rtl="0">
              <a:lnSpc>
                <a:spcPct val="100000"/>
              </a:lnSpc>
              <a:spcBef>
                <a:spcPts val="0"/>
              </a:spcBef>
              <a:spcAft>
                <a:spcPts val="0"/>
              </a:spcAft>
              <a:buClr>
                <a:srgbClr val="000000"/>
              </a:buClr>
              <a:buSzPts val="1000"/>
              <a:buFont typeface="Arial"/>
              <a:buNone/>
            </a:pPr>
            <a:r>
              <a:rPr lang="en-CA" sz="1000" b="1" i="1" u="none" strike="noStrike" cap="none">
                <a:solidFill>
                  <a:srgbClr val="000000"/>
                </a:solidFill>
                <a:latin typeface="Oi"/>
                <a:ea typeface="Oi"/>
                <a:cs typeface="Oi"/>
                <a:sym typeface="Oi"/>
              </a:rPr>
              <a:t>stephen.gilbert@tdsb.on.ca </a:t>
            </a:r>
            <a:endParaRPr sz="1000" b="1" i="1" u="none" strike="noStrike" cap="none">
              <a:solidFill>
                <a:srgbClr val="000000"/>
              </a:solidFill>
              <a:latin typeface="Oi"/>
              <a:ea typeface="Oi"/>
              <a:cs typeface="Oi"/>
              <a:sym typeface="Oi"/>
            </a:endParaRPr>
          </a:p>
          <a:p>
            <a:pPr marL="0" marR="0" lvl="0" indent="0" algn="ctr" rtl="0">
              <a:lnSpc>
                <a:spcPct val="100000"/>
              </a:lnSpc>
              <a:spcBef>
                <a:spcPts val="0"/>
              </a:spcBef>
              <a:spcAft>
                <a:spcPts val="0"/>
              </a:spcAft>
              <a:buClr>
                <a:srgbClr val="000000"/>
              </a:buClr>
              <a:buSzPts val="1000"/>
              <a:buFont typeface="Arial"/>
              <a:buNone/>
            </a:pPr>
            <a:r>
              <a:rPr lang="en-CA" sz="1000" b="0" i="0" u="none" strike="noStrike" cap="none">
                <a:solidFill>
                  <a:srgbClr val="000000"/>
                </a:solidFill>
                <a:latin typeface="Oi"/>
                <a:ea typeface="Oi"/>
                <a:cs typeface="Oi"/>
                <a:sym typeface="Oi"/>
              </a:rPr>
              <a:t> @GILBERTSJ</a:t>
            </a:r>
            <a:endParaRPr sz="1000" b="0" i="0" u="none" strike="noStrike" cap="none">
              <a:solidFill>
                <a:srgbClr val="000000"/>
              </a:solidFill>
              <a:latin typeface="Oi"/>
              <a:ea typeface="Oi"/>
              <a:cs typeface="Oi"/>
              <a:sym typeface="Oi"/>
            </a:endParaRPr>
          </a:p>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Oi"/>
              <a:ea typeface="Oi"/>
              <a:cs typeface="Oi"/>
              <a:sym typeface="Oi"/>
            </a:endParaRPr>
          </a:p>
          <a:p>
            <a:pPr marL="0" marR="0" lvl="0" indent="0" algn="ctr" rtl="0">
              <a:lnSpc>
                <a:spcPct val="100000"/>
              </a:lnSpc>
              <a:spcBef>
                <a:spcPts val="0"/>
              </a:spcBef>
              <a:spcAft>
                <a:spcPts val="0"/>
              </a:spcAft>
              <a:buClr>
                <a:schemeClr val="dk1"/>
              </a:buClr>
              <a:buSzPts val="1100"/>
              <a:buFont typeface="Arial"/>
              <a:buNone/>
            </a:pPr>
            <a:r>
              <a:rPr lang="en-CA" sz="1400" b="0" i="0" u="none" strike="noStrike" cap="none">
                <a:solidFill>
                  <a:schemeClr val="dk1"/>
                </a:solidFill>
                <a:latin typeface="Oswald"/>
                <a:ea typeface="Oswald"/>
                <a:cs typeface="Oswald"/>
                <a:sym typeface="Oswald"/>
              </a:rPr>
              <a:t>Alberta Munro</a:t>
            </a:r>
            <a:endParaRPr sz="1400" b="0" i="0" u="none" strike="noStrike" cap="none">
              <a:solidFill>
                <a:schemeClr val="dk1"/>
              </a:solidFill>
              <a:latin typeface="Oswald"/>
              <a:ea typeface="Oswald"/>
              <a:cs typeface="Oswald"/>
              <a:sym typeface="Oswald"/>
            </a:endParaRPr>
          </a:p>
          <a:p>
            <a:pPr marL="0" marR="0" lvl="0" indent="0" algn="ctr" rtl="0">
              <a:lnSpc>
                <a:spcPct val="100000"/>
              </a:lnSpc>
              <a:spcBef>
                <a:spcPts val="0"/>
              </a:spcBef>
              <a:spcAft>
                <a:spcPts val="0"/>
              </a:spcAft>
              <a:buClr>
                <a:schemeClr val="dk1"/>
              </a:buClr>
              <a:buSzPts val="1100"/>
              <a:buFont typeface="Arial"/>
              <a:buNone/>
            </a:pPr>
            <a:r>
              <a:rPr lang="en-CA" sz="1000" b="0" i="0" u="none" strike="noStrike" cap="none">
                <a:solidFill>
                  <a:schemeClr val="dk1"/>
                </a:solidFill>
                <a:latin typeface="Oi"/>
                <a:ea typeface="Oi"/>
                <a:cs typeface="Oi"/>
                <a:sym typeface="Oi"/>
              </a:rPr>
              <a:t>Program Office Assistant</a:t>
            </a:r>
            <a:endParaRPr sz="1000" b="0" i="0" u="none" strike="noStrike" cap="none">
              <a:solidFill>
                <a:schemeClr val="dk1"/>
              </a:solidFill>
              <a:latin typeface="Oi"/>
              <a:ea typeface="Oi"/>
              <a:cs typeface="Oi"/>
              <a:sym typeface="Oi"/>
            </a:endParaRPr>
          </a:p>
          <a:p>
            <a:pPr marL="0" marR="0" lvl="0" indent="0" algn="ctr" rtl="0">
              <a:lnSpc>
                <a:spcPct val="100000"/>
              </a:lnSpc>
              <a:spcBef>
                <a:spcPts val="0"/>
              </a:spcBef>
              <a:spcAft>
                <a:spcPts val="0"/>
              </a:spcAft>
              <a:buClr>
                <a:schemeClr val="dk1"/>
              </a:buClr>
              <a:buSzPts val="1100"/>
              <a:buFont typeface="Arial"/>
              <a:buNone/>
            </a:pPr>
            <a:r>
              <a:rPr lang="en-CA" sz="1000" b="1" i="1" u="none" strike="noStrike" cap="none">
                <a:solidFill>
                  <a:schemeClr val="dk1"/>
                </a:solidFill>
                <a:latin typeface="Oi"/>
                <a:ea typeface="Oi"/>
                <a:cs typeface="Oi"/>
                <a:sym typeface="Oi"/>
              </a:rPr>
              <a:t>alberta.munro@tdsb.on.ca</a:t>
            </a:r>
            <a:endParaRPr sz="1000" b="0" i="0" u="none" strike="noStrike" cap="none">
              <a:solidFill>
                <a:srgbClr val="000000"/>
              </a:solidFill>
              <a:latin typeface="Oi"/>
              <a:ea typeface="Oi"/>
              <a:cs typeface="Oi"/>
              <a:sym typeface="Oi"/>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Helvetica Neue"/>
              <a:ea typeface="Helvetica Neue"/>
              <a:cs typeface="Helvetica Neue"/>
              <a:sym typeface="Helvetica Neue"/>
            </a:endParaRPr>
          </a:p>
        </p:txBody>
      </p:sp>
      <p:sp>
        <p:nvSpPr>
          <p:cNvPr id="23" name="Google Shape;23;p9"/>
          <p:cNvSpPr txBox="1"/>
          <p:nvPr/>
        </p:nvSpPr>
        <p:spPr>
          <a:xfrm>
            <a:off x="23460" y="6939715"/>
            <a:ext cx="2625900" cy="2370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CA" sz="1400" b="0" i="0" u="none" strike="noStrike" cap="none">
                <a:solidFill>
                  <a:srgbClr val="000000"/>
                </a:solidFill>
                <a:latin typeface="Oswald"/>
                <a:ea typeface="Oswald"/>
                <a:cs typeface="Oswald"/>
                <a:sym typeface="Oswald"/>
              </a:rPr>
              <a:t>Wendy Terro</a:t>
            </a:r>
            <a:endParaRPr sz="1400" b="0" i="0" u="none" strike="noStrike" cap="none">
              <a:solidFill>
                <a:srgbClr val="000000"/>
              </a:solidFill>
              <a:latin typeface="Oswald"/>
              <a:ea typeface="Oswald"/>
              <a:cs typeface="Oswald"/>
              <a:sym typeface="Oswald"/>
            </a:endParaRPr>
          </a:p>
          <a:p>
            <a:pPr marL="0" marR="0" lvl="0" indent="0" algn="ctr" rtl="0">
              <a:lnSpc>
                <a:spcPct val="100000"/>
              </a:lnSpc>
              <a:spcBef>
                <a:spcPts val="0"/>
              </a:spcBef>
              <a:spcAft>
                <a:spcPts val="0"/>
              </a:spcAft>
              <a:buClr>
                <a:srgbClr val="000000"/>
              </a:buClr>
              <a:buSzPts val="1000"/>
              <a:buFont typeface="Arial"/>
              <a:buNone/>
            </a:pPr>
            <a:r>
              <a:rPr lang="en-CA" sz="1000" b="0" i="0" u="none" strike="noStrike" cap="none">
                <a:solidFill>
                  <a:srgbClr val="000000"/>
                </a:solidFill>
                <a:latin typeface="Oi"/>
                <a:ea typeface="Oi"/>
                <a:cs typeface="Oi"/>
                <a:sym typeface="Oi"/>
              </a:rPr>
              <a:t>Centrally Assigned Principal -</a:t>
            </a:r>
            <a:endParaRPr sz="1000" b="0" i="0" u="none" strike="noStrike" cap="none">
              <a:solidFill>
                <a:srgbClr val="000000"/>
              </a:solidFill>
              <a:latin typeface="Oi"/>
              <a:ea typeface="Oi"/>
              <a:cs typeface="Oi"/>
              <a:sym typeface="Oi"/>
            </a:endParaRPr>
          </a:p>
          <a:p>
            <a:pPr marL="0" marR="0" lvl="0" indent="0" algn="ctr" rtl="0">
              <a:lnSpc>
                <a:spcPct val="100000"/>
              </a:lnSpc>
              <a:spcBef>
                <a:spcPts val="0"/>
              </a:spcBef>
              <a:spcAft>
                <a:spcPts val="0"/>
              </a:spcAft>
              <a:buClr>
                <a:srgbClr val="000000"/>
              </a:buClr>
              <a:buSzPts val="1000"/>
              <a:buFont typeface="Arial"/>
              <a:buNone/>
            </a:pPr>
            <a:r>
              <a:rPr lang="en-CA" sz="1000" b="0" i="0" u="none" strike="noStrike" cap="none">
                <a:solidFill>
                  <a:srgbClr val="000000"/>
                </a:solidFill>
                <a:latin typeface="Oi"/>
                <a:ea typeface="Oi"/>
                <a:cs typeface="Oi"/>
                <a:sym typeface="Oi"/>
              </a:rPr>
              <a:t>   Special Education and Inclusion, The Arts, Math, Science/STEM and Robotics</a:t>
            </a:r>
            <a:endParaRPr sz="1000" b="0" i="0" u="none" strike="noStrike" cap="none">
              <a:solidFill>
                <a:srgbClr val="000000"/>
              </a:solidFill>
              <a:latin typeface="Oi"/>
              <a:ea typeface="Oi"/>
              <a:cs typeface="Oi"/>
              <a:sym typeface="Oi"/>
            </a:endParaRPr>
          </a:p>
          <a:p>
            <a:pPr marL="0" marR="0" lvl="0" indent="0" algn="ctr" rtl="0">
              <a:lnSpc>
                <a:spcPct val="100000"/>
              </a:lnSpc>
              <a:spcBef>
                <a:spcPts val="0"/>
              </a:spcBef>
              <a:spcAft>
                <a:spcPts val="0"/>
              </a:spcAft>
              <a:buClr>
                <a:srgbClr val="000000"/>
              </a:buClr>
              <a:buSzPts val="1000"/>
              <a:buFont typeface="Arial"/>
              <a:buNone/>
            </a:pPr>
            <a:r>
              <a:rPr lang="en-CA" sz="1000" b="1" i="1" u="none" strike="noStrike" cap="none">
                <a:solidFill>
                  <a:srgbClr val="000000"/>
                </a:solidFill>
                <a:latin typeface="Oi"/>
                <a:ea typeface="Oi"/>
                <a:cs typeface="Oi"/>
                <a:sym typeface="Oi"/>
              </a:rPr>
              <a:t>wendy.terro@tdsb.on.ca</a:t>
            </a:r>
            <a:endParaRPr sz="1000" b="1" i="1" u="none" strike="noStrike" cap="none">
              <a:solidFill>
                <a:srgbClr val="000000"/>
              </a:solidFill>
              <a:latin typeface="Oi"/>
              <a:ea typeface="Oi"/>
              <a:cs typeface="Oi"/>
              <a:sym typeface="Oi"/>
            </a:endParaRPr>
          </a:p>
          <a:p>
            <a:pPr marL="0" marR="0" lvl="0" indent="0" algn="ctr" rtl="0">
              <a:lnSpc>
                <a:spcPct val="100000"/>
              </a:lnSpc>
              <a:spcBef>
                <a:spcPts val="0"/>
              </a:spcBef>
              <a:spcAft>
                <a:spcPts val="0"/>
              </a:spcAft>
              <a:buClr>
                <a:srgbClr val="000000"/>
              </a:buClr>
              <a:buSzPts val="1000"/>
              <a:buFont typeface="Arial"/>
              <a:buNone/>
            </a:pPr>
            <a:r>
              <a:rPr lang="en-CA" sz="1000" b="0" i="0" u="none" strike="noStrike" cap="none">
                <a:solidFill>
                  <a:srgbClr val="000000"/>
                </a:solidFill>
                <a:latin typeface="Oi"/>
                <a:ea typeface="Oi"/>
                <a:cs typeface="Oi"/>
                <a:sym typeface="Oi"/>
              </a:rPr>
              <a:t> @Wendy_Terro</a:t>
            </a:r>
            <a:endParaRPr sz="1000" b="0" i="0" u="none" strike="noStrike" cap="none">
              <a:solidFill>
                <a:srgbClr val="000000"/>
              </a:solidFill>
              <a:latin typeface="Oi"/>
              <a:ea typeface="Oi"/>
              <a:cs typeface="Oi"/>
              <a:sym typeface="Oi"/>
            </a:endParaRPr>
          </a:p>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1000"/>
              <a:buFont typeface="Arial"/>
              <a:buNone/>
            </a:pPr>
            <a:r>
              <a:rPr lang="en-CA" sz="1000" b="0" i="0" u="none" strike="noStrike" cap="none">
                <a:solidFill>
                  <a:srgbClr val="000000"/>
                </a:solidFill>
                <a:latin typeface="Oswald"/>
                <a:ea typeface="Oswald"/>
                <a:cs typeface="Oswald"/>
                <a:sym typeface="Oswald"/>
              </a:rPr>
              <a:t> </a:t>
            </a:r>
            <a:r>
              <a:rPr lang="en-CA" sz="1400" b="0" i="0" u="none" strike="noStrike" cap="none">
                <a:solidFill>
                  <a:srgbClr val="000000"/>
                </a:solidFill>
                <a:latin typeface="Oswald"/>
                <a:ea typeface="Oswald"/>
                <a:cs typeface="Oswald"/>
                <a:sym typeface="Oswald"/>
              </a:rPr>
              <a:t>Lucy Giannotta</a:t>
            </a:r>
            <a:endParaRPr sz="1400" b="0" i="0" u="none" strike="noStrike" cap="none">
              <a:solidFill>
                <a:srgbClr val="000000"/>
              </a:solidFill>
              <a:latin typeface="Oswald"/>
              <a:ea typeface="Oswald"/>
              <a:cs typeface="Oswald"/>
              <a:sym typeface="Oswald"/>
            </a:endParaRPr>
          </a:p>
          <a:p>
            <a:pPr marL="0" marR="0" lvl="0" indent="0" algn="ctr" rtl="0">
              <a:lnSpc>
                <a:spcPct val="100000"/>
              </a:lnSpc>
              <a:spcBef>
                <a:spcPts val="0"/>
              </a:spcBef>
              <a:spcAft>
                <a:spcPts val="0"/>
              </a:spcAft>
              <a:buClr>
                <a:srgbClr val="000000"/>
              </a:buClr>
              <a:buSzPts val="1000"/>
              <a:buFont typeface="Arial"/>
              <a:buNone/>
            </a:pPr>
            <a:r>
              <a:rPr lang="en-CA" sz="1000" b="0" i="0" u="none" strike="noStrike" cap="none">
                <a:solidFill>
                  <a:srgbClr val="000000"/>
                </a:solidFill>
                <a:latin typeface="Oi"/>
                <a:ea typeface="Oi"/>
                <a:cs typeface="Oi"/>
                <a:sym typeface="Oi"/>
              </a:rPr>
              <a:t>Superintendent, Retired - Leadership, Learning and School Improvement</a:t>
            </a:r>
            <a:endParaRPr sz="1000" b="0" i="0" u="none" strike="noStrike" cap="none">
              <a:solidFill>
                <a:srgbClr val="000000"/>
              </a:solidFill>
              <a:latin typeface="Oi"/>
              <a:ea typeface="Oi"/>
              <a:cs typeface="Oi"/>
              <a:sym typeface="Oi"/>
            </a:endParaRPr>
          </a:p>
          <a:p>
            <a:pPr marL="0" marR="0" lvl="0" indent="0" algn="ctr" rtl="0">
              <a:lnSpc>
                <a:spcPct val="100000"/>
              </a:lnSpc>
              <a:spcBef>
                <a:spcPts val="0"/>
              </a:spcBef>
              <a:spcAft>
                <a:spcPts val="0"/>
              </a:spcAft>
              <a:buClr>
                <a:srgbClr val="000000"/>
              </a:buClr>
              <a:buSzPts val="1000"/>
              <a:buFont typeface="Arial"/>
              <a:buNone/>
            </a:pPr>
            <a:r>
              <a:rPr lang="en-CA" sz="1000" b="1" i="1" u="none" strike="noStrike" cap="none">
                <a:solidFill>
                  <a:srgbClr val="000000"/>
                </a:solidFill>
                <a:latin typeface="Oi"/>
                <a:ea typeface="Oi"/>
                <a:cs typeface="Oi"/>
                <a:sym typeface="Oi"/>
              </a:rPr>
              <a:t>lucy.giannotta@tdsb.on.ca</a:t>
            </a:r>
            <a:endParaRPr sz="1000" b="1" i="1" u="none" strike="noStrike" cap="none">
              <a:solidFill>
                <a:srgbClr val="000000"/>
              </a:solidFill>
              <a:latin typeface="Oi"/>
              <a:ea typeface="Oi"/>
              <a:cs typeface="Oi"/>
              <a:sym typeface="Oi"/>
            </a:endParaRPr>
          </a:p>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1000"/>
              <a:buFont typeface="Arial"/>
              <a:buNone/>
            </a:pPr>
            <a:r>
              <a:rPr lang="en-CA" sz="1000" b="0" i="0" u="none" strike="noStrike" cap="none">
                <a:solidFill>
                  <a:schemeClr val="dk1"/>
                </a:solidFill>
                <a:latin typeface="Helvetica Neue"/>
                <a:ea typeface="Helvetica Neue"/>
                <a:cs typeface="Helvetica Neue"/>
                <a:sym typeface="Helvetica Neue"/>
              </a:rPr>
              <a:t> </a:t>
            </a:r>
            <a:endParaRPr sz="1000" b="1" i="1" u="none" strike="noStrike" cap="none">
              <a:solidFill>
                <a:schemeClr val="dk1"/>
              </a:solidFill>
              <a:latin typeface="Oi"/>
              <a:ea typeface="Oi"/>
              <a:cs typeface="Oi"/>
              <a:sym typeface="Oi"/>
            </a:endParaRPr>
          </a:p>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Helvetica Neue"/>
              <a:ea typeface="Helvetica Neue"/>
              <a:cs typeface="Helvetica Neue"/>
              <a:sym typeface="Helvetica Neue"/>
            </a:endParaRPr>
          </a:p>
        </p:txBody>
      </p:sp>
      <p:cxnSp>
        <p:nvCxnSpPr>
          <p:cNvPr id="24" name="Google Shape;24;p9"/>
          <p:cNvCxnSpPr/>
          <p:nvPr/>
        </p:nvCxnSpPr>
        <p:spPr>
          <a:xfrm>
            <a:off x="731952" y="9653950"/>
            <a:ext cx="6870600" cy="0"/>
          </a:xfrm>
          <a:prstGeom prst="straightConnector1">
            <a:avLst/>
          </a:prstGeom>
          <a:noFill/>
          <a:ln w="38100" cap="flat" cmpd="sng">
            <a:solidFill>
              <a:srgbClr val="3C5FB0"/>
            </a:solidFill>
            <a:prstDash val="solid"/>
            <a:round/>
            <a:headEnd type="none" w="sm" len="sm"/>
            <a:tailEnd type="none" w="sm" len="sm"/>
          </a:ln>
        </p:spPr>
      </p:cxnSp>
      <p:pic>
        <p:nvPicPr>
          <p:cNvPr id="25" name="Google Shape;25;p9"/>
          <p:cNvPicPr preferRelativeResize="0"/>
          <p:nvPr/>
        </p:nvPicPr>
        <p:blipFill rotWithShape="1">
          <a:blip r:embed="rId3">
            <a:alphaModFix/>
          </a:blip>
          <a:srcRect/>
          <a:stretch/>
        </p:blipFill>
        <p:spPr>
          <a:xfrm>
            <a:off x="3362304" y="8555240"/>
            <a:ext cx="142675" cy="142675"/>
          </a:xfrm>
          <a:prstGeom prst="rect">
            <a:avLst/>
          </a:prstGeom>
          <a:noFill/>
          <a:ln>
            <a:noFill/>
          </a:ln>
        </p:spPr>
      </p:pic>
      <p:sp>
        <p:nvSpPr>
          <p:cNvPr id="26" name="Google Shape;26;p9"/>
          <p:cNvSpPr txBox="1"/>
          <p:nvPr/>
        </p:nvSpPr>
        <p:spPr>
          <a:xfrm>
            <a:off x="4976400" y="6949475"/>
            <a:ext cx="2743200" cy="2370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CA" sz="1400" b="0" i="0" u="none" strike="noStrike" cap="none">
                <a:solidFill>
                  <a:srgbClr val="000000"/>
                </a:solidFill>
                <a:latin typeface="Oswald"/>
                <a:ea typeface="Oswald"/>
                <a:cs typeface="Oswald"/>
                <a:sym typeface="Oswald"/>
              </a:rPr>
              <a:t>Steve Lang</a:t>
            </a:r>
            <a:endParaRPr sz="1400" b="0" i="0" u="none" strike="noStrike" cap="none">
              <a:solidFill>
                <a:srgbClr val="000000"/>
              </a:solidFill>
              <a:latin typeface="Oswald"/>
              <a:ea typeface="Oswald"/>
              <a:cs typeface="Oswald"/>
              <a:sym typeface="Oswald"/>
            </a:endParaRPr>
          </a:p>
          <a:p>
            <a:pPr marL="0" marR="0" lvl="0" indent="0" algn="ctr" rtl="0">
              <a:lnSpc>
                <a:spcPct val="100000"/>
              </a:lnSpc>
              <a:spcBef>
                <a:spcPts val="0"/>
              </a:spcBef>
              <a:spcAft>
                <a:spcPts val="0"/>
              </a:spcAft>
              <a:buClr>
                <a:srgbClr val="000000"/>
              </a:buClr>
              <a:buSzPts val="1000"/>
              <a:buFont typeface="Arial"/>
              <a:buNone/>
            </a:pPr>
            <a:r>
              <a:rPr lang="en-CA" sz="1000" b="0" i="0" u="none" strike="noStrike" cap="none">
                <a:solidFill>
                  <a:schemeClr val="dk1"/>
                </a:solidFill>
                <a:latin typeface="Oi"/>
                <a:ea typeface="Oi"/>
                <a:cs typeface="Oi"/>
                <a:sym typeface="Oi"/>
              </a:rPr>
              <a:t>Space Program Specialist - </a:t>
            </a:r>
            <a:r>
              <a:rPr lang="en-CA" sz="1000" b="0" i="0" u="none" strike="noStrike" cap="none">
                <a:solidFill>
                  <a:srgbClr val="000000"/>
                </a:solidFill>
                <a:latin typeface="Oi"/>
                <a:ea typeface="Oi"/>
                <a:cs typeface="Oi"/>
                <a:sym typeface="Oi"/>
              </a:rPr>
              <a:t>Canadian Space Resource Centre (CSRC) @ Marc Garneau CI</a:t>
            </a:r>
            <a:endParaRPr sz="1000" b="0" i="0" u="none" strike="noStrike" cap="none">
              <a:solidFill>
                <a:srgbClr val="000000"/>
              </a:solidFill>
              <a:latin typeface="Oi"/>
              <a:ea typeface="Oi"/>
              <a:cs typeface="Oi"/>
              <a:sym typeface="Oi"/>
            </a:endParaRPr>
          </a:p>
          <a:p>
            <a:pPr marL="0" marR="0" lvl="0" indent="0" algn="ctr" rtl="0">
              <a:lnSpc>
                <a:spcPct val="100000"/>
              </a:lnSpc>
              <a:spcBef>
                <a:spcPts val="0"/>
              </a:spcBef>
              <a:spcAft>
                <a:spcPts val="0"/>
              </a:spcAft>
              <a:buClr>
                <a:srgbClr val="000000"/>
              </a:buClr>
              <a:buSzPts val="1000"/>
              <a:buFont typeface="Arial"/>
              <a:buNone/>
            </a:pPr>
            <a:r>
              <a:rPr lang="en-CA" sz="1000" b="0" i="0" u="none" strike="noStrike" cap="none">
                <a:solidFill>
                  <a:srgbClr val="000000"/>
                </a:solidFill>
                <a:latin typeface="Oi"/>
                <a:ea typeface="Oi"/>
                <a:cs typeface="Oi"/>
                <a:sym typeface="Oi"/>
              </a:rPr>
              <a:t> </a:t>
            </a:r>
            <a:r>
              <a:rPr lang="en-CA" sz="1000" b="1" i="1" u="none" strike="noStrike" cap="none">
                <a:solidFill>
                  <a:srgbClr val="000000"/>
                </a:solidFill>
                <a:latin typeface="Oi"/>
                <a:ea typeface="Oi"/>
                <a:cs typeface="Oi"/>
                <a:sym typeface="Oi"/>
              </a:rPr>
              <a:t>steven.lang@tdsb.on.ca</a:t>
            </a:r>
            <a:endParaRPr sz="1000" b="1" i="1" u="none" strike="noStrike" cap="none">
              <a:solidFill>
                <a:srgbClr val="000000"/>
              </a:solidFill>
              <a:latin typeface="Oi"/>
              <a:ea typeface="Oi"/>
              <a:cs typeface="Oi"/>
              <a:sym typeface="Oi"/>
            </a:endParaRPr>
          </a:p>
          <a:p>
            <a:pPr marL="0" marR="0" lvl="0" indent="0" algn="ctr" rtl="0">
              <a:lnSpc>
                <a:spcPct val="100000"/>
              </a:lnSpc>
              <a:spcBef>
                <a:spcPts val="0"/>
              </a:spcBef>
              <a:spcAft>
                <a:spcPts val="0"/>
              </a:spcAft>
              <a:buClr>
                <a:srgbClr val="000000"/>
              </a:buClr>
              <a:buSzPts val="1000"/>
              <a:buFont typeface="Arial"/>
              <a:buNone/>
            </a:pPr>
            <a:r>
              <a:rPr lang="en-CA" sz="1000" b="0" i="0" u="none" strike="noStrike" cap="none">
                <a:solidFill>
                  <a:srgbClr val="000000"/>
                </a:solidFill>
                <a:latin typeface="Oi"/>
                <a:ea typeface="Oi"/>
                <a:cs typeface="Oi"/>
                <a:sym typeface="Oi"/>
              </a:rPr>
              <a:t>@cdnspaceguy</a:t>
            </a:r>
            <a:endParaRPr sz="1000" b="0" i="0" u="none" strike="noStrike" cap="none">
              <a:solidFill>
                <a:srgbClr val="000000"/>
              </a:solidFill>
              <a:latin typeface="Oi"/>
              <a:ea typeface="Oi"/>
              <a:cs typeface="Oi"/>
              <a:sym typeface="Oi"/>
            </a:endParaRPr>
          </a:p>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1400"/>
              <a:buFont typeface="Arial"/>
              <a:buNone/>
            </a:pPr>
            <a:r>
              <a:rPr lang="en-CA" sz="1400" b="0" i="0" u="none" strike="noStrike" cap="none">
                <a:solidFill>
                  <a:schemeClr val="dk1"/>
                </a:solidFill>
                <a:latin typeface="Oswald"/>
                <a:ea typeface="Oswald"/>
                <a:cs typeface="Oswald"/>
                <a:sym typeface="Oswald"/>
              </a:rPr>
              <a:t>Cindy Beneteau</a:t>
            </a:r>
            <a:endParaRPr sz="1400" b="0" i="0" u="none" strike="noStrike" cap="none">
              <a:solidFill>
                <a:schemeClr val="dk1"/>
              </a:solidFill>
              <a:latin typeface="Oswald"/>
              <a:ea typeface="Oswald"/>
              <a:cs typeface="Oswald"/>
              <a:sym typeface="Oswald"/>
            </a:endParaRPr>
          </a:p>
          <a:p>
            <a:pPr marL="0" marR="0" lvl="0" indent="0" algn="ctr" rtl="0">
              <a:lnSpc>
                <a:spcPct val="100000"/>
              </a:lnSpc>
              <a:spcBef>
                <a:spcPts val="0"/>
              </a:spcBef>
              <a:spcAft>
                <a:spcPts val="0"/>
              </a:spcAft>
              <a:buClr>
                <a:srgbClr val="000000"/>
              </a:buClr>
              <a:buSzPts val="1000"/>
              <a:buFont typeface="Arial"/>
              <a:buNone/>
            </a:pPr>
            <a:r>
              <a:rPr lang="en-CA" sz="1000" b="0" i="0" u="none" strike="noStrike" cap="none">
                <a:solidFill>
                  <a:schemeClr val="dk1"/>
                </a:solidFill>
                <a:latin typeface="Oi"/>
                <a:ea typeface="Oi"/>
                <a:cs typeface="Oi"/>
                <a:sym typeface="Oi"/>
              </a:rPr>
              <a:t>Supervisor, Science and Technology Resource Program</a:t>
            </a:r>
            <a:endParaRPr sz="1000" b="0" i="0" u="none" strike="noStrike" cap="none">
              <a:solidFill>
                <a:schemeClr val="dk1"/>
              </a:solidFill>
              <a:latin typeface="Oi"/>
              <a:ea typeface="Oi"/>
              <a:cs typeface="Oi"/>
              <a:sym typeface="Oi"/>
            </a:endParaRPr>
          </a:p>
          <a:p>
            <a:pPr marL="0" marR="0" lvl="0" indent="0" algn="ctr" rtl="0">
              <a:lnSpc>
                <a:spcPct val="100000"/>
              </a:lnSpc>
              <a:spcBef>
                <a:spcPts val="0"/>
              </a:spcBef>
              <a:spcAft>
                <a:spcPts val="0"/>
              </a:spcAft>
              <a:buClr>
                <a:srgbClr val="000000"/>
              </a:buClr>
              <a:buSzPts val="1000"/>
              <a:buFont typeface="Arial"/>
              <a:buNone/>
            </a:pPr>
            <a:r>
              <a:rPr lang="en-CA" sz="1000" b="0" i="0" u="none" strike="noStrike" cap="none">
                <a:solidFill>
                  <a:schemeClr val="dk1"/>
                </a:solidFill>
                <a:latin typeface="Oi"/>
                <a:ea typeface="Oi"/>
                <a:cs typeface="Oi"/>
                <a:sym typeface="Oi"/>
              </a:rPr>
              <a:t> </a:t>
            </a:r>
            <a:r>
              <a:rPr lang="en-CA" sz="1000" b="1" i="1" u="none" strike="noStrike" cap="none">
                <a:solidFill>
                  <a:schemeClr val="dk1"/>
                </a:solidFill>
                <a:latin typeface="Oi"/>
                <a:ea typeface="Oi"/>
                <a:cs typeface="Oi"/>
                <a:sym typeface="Oi"/>
              </a:rPr>
              <a:t>cindy.beneteau@tdsb.on.ca</a:t>
            </a:r>
            <a:endParaRPr sz="1000" b="1" i="1" u="none" strike="noStrike" cap="none">
              <a:solidFill>
                <a:schemeClr val="dk1"/>
              </a:solidFill>
              <a:latin typeface="Oi"/>
              <a:ea typeface="Oi"/>
              <a:cs typeface="Oi"/>
              <a:sym typeface="Oi"/>
            </a:endParaRPr>
          </a:p>
          <a:p>
            <a:pPr marL="0" marR="0" lvl="0" indent="0" algn="ctr" rtl="0">
              <a:lnSpc>
                <a:spcPct val="100000"/>
              </a:lnSpc>
              <a:spcBef>
                <a:spcPts val="0"/>
              </a:spcBef>
              <a:spcAft>
                <a:spcPts val="0"/>
              </a:spcAft>
              <a:buClr>
                <a:srgbClr val="000000"/>
              </a:buClr>
              <a:buSzPts val="1000"/>
              <a:buFont typeface="Arial"/>
              <a:buNone/>
            </a:pPr>
            <a:r>
              <a:rPr lang="en-CA" sz="1000" b="0" i="0" u="none" strike="noStrike" cap="none">
                <a:solidFill>
                  <a:schemeClr val="dk1"/>
                </a:solidFill>
                <a:latin typeface="Oi"/>
                <a:ea typeface="Oi"/>
                <a:cs typeface="Oi"/>
                <a:sym typeface="Oi"/>
              </a:rPr>
              <a:t>@CindyBeneteau</a:t>
            </a:r>
            <a:endParaRPr sz="1000" b="0" i="0" u="none" strike="noStrike" cap="none">
              <a:solidFill>
                <a:srgbClr val="000000"/>
              </a:solidFill>
              <a:latin typeface="Oi"/>
              <a:ea typeface="Oi"/>
              <a:cs typeface="Oi"/>
              <a:sym typeface="Oi"/>
            </a:endParaRPr>
          </a:p>
        </p:txBody>
      </p:sp>
      <p:pic>
        <p:nvPicPr>
          <p:cNvPr id="27" name="Google Shape;27;p9"/>
          <p:cNvPicPr preferRelativeResize="0"/>
          <p:nvPr/>
        </p:nvPicPr>
        <p:blipFill rotWithShape="1">
          <a:blip r:embed="rId3">
            <a:alphaModFix/>
          </a:blip>
          <a:srcRect/>
          <a:stretch/>
        </p:blipFill>
        <p:spPr>
          <a:xfrm>
            <a:off x="3180552" y="7734889"/>
            <a:ext cx="142675" cy="142675"/>
          </a:xfrm>
          <a:prstGeom prst="rect">
            <a:avLst/>
          </a:prstGeom>
          <a:noFill/>
          <a:ln>
            <a:noFill/>
          </a:ln>
        </p:spPr>
      </p:pic>
      <p:pic>
        <p:nvPicPr>
          <p:cNvPr id="28" name="Google Shape;28;p9"/>
          <p:cNvPicPr preferRelativeResize="0"/>
          <p:nvPr/>
        </p:nvPicPr>
        <p:blipFill rotWithShape="1">
          <a:blip r:embed="rId3">
            <a:alphaModFix/>
          </a:blip>
          <a:srcRect/>
          <a:stretch/>
        </p:blipFill>
        <p:spPr>
          <a:xfrm>
            <a:off x="5760440" y="7725445"/>
            <a:ext cx="142675" cy="142675"/>
          </a:xfrm>
          <a:prstGeom prst="rect">
            <a:avLst/>
          </a:prstGeom>
          <a:noFill/>
          <a:ln>
            <a:noFill/>
          </a:ln>
        </p:spPr>
      </p:pic>
      <p:sp>
        <p:nvSpPr>
          <p:cNvPr id="29" name="Google Shape;29;p9"/>
          <p:cNvSpPr txBox="1"/>
          <p:nvPr/>
        </p:nvSpPr>
        <p:spPr>
          <a:xfrm>
            <a:off x="128975" y="6535625"/>
            <a:ext cx="7473600" cy="431100"/>
          </a:xfrm>
          <a:prstGeom prst="rect">
            <a:avLst/>
          </a:prstGeom>
          <a:solidFill>
            <a:srgbClr val="3C5FB0"/>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CA" sz="1600" b="0" i="0" u="none" strike="noStrike" cap="none">
                <a:solidFill>
                  <a:srgbClr val="FFFFFF"/>
                </a:solidFill>
                <a:latin typeface="Oswald Medium"/>
                <a:ea typeface="Oswald Medium"/>
                <a:cs typeface="Oswald Medium"/>
                <a:sym typeface="Oswald Medium"/>
              </a:rPr>
              <a:t>THE DEPARTMENT</a:t>
            </a:r>
            <a:endParaRPr sz="1600" b="0" i="0" u="none" strike="noStrike" cap="none">
              <a:solidFill>
                <a:srgbClr val="FFFFFF"/>
              </a:solidFill>
              <a:latin typeface="Oswald Medium"/>
              <a:ea typeface="Oswald Medium"/>
              <a:cs typeface="Oswald Medium"/>
              <a:sym typeface="Oswald Medium"/>
            </a:endParaRPr>
          </a:p>
        </p:txBody>
      </p:sp>
      <p:pic>
        <p:nvPicPr>
          <p:cNvPr id="30" name="Google Shape;30;p9"/>
          <p:cNvPicPr preferRelativeResize="0"/>
          <p:nvPr/>
        </p:nvPicPr>
        <p:blipFill rotWithShape="1">
          <a:blip r:embed="rId3">
            <a:alphaModFix/>
          </a:blip>
          <a:srcRect/>
          <a:stretch/>
        </p:blipFill>
        <p:spPr>
          <a:xfrm>
            <a:off x="5699627" y="8700990"/>
            <a:ext cx="142675" cy="142675"/>
          </a:xfrm>
          <a:prstGeom prst="rect">
            <a:avLst/>
          </a:prstGeom>
          <a:noFill/>
          <a:ln>
            <a:noFill/>
          </a:ln>
        </p:spPr>
      </p:pic>
      <p:sp>
        <p:nvSpPr>
          <p:cNvPr id="31" name="Google Shape;31;p9"/>
          <p:cNvSpPr txBox="1"/>
          <p:nvPr/>
        </p:nvSpPr>
        <p:spPr>
          <a:xfrm>
            <a:off x="4595449" y="9659825"/>
            <a:ext cx="2743200" cy="354000"/>
          </a:xfrm>
          <a:prstGeom prst="rect">
            <a:avLst/>
          </a:prstGeom>
          <a:no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rgbClr val="000000"/>
              </a:buClr>
              <a:buSzPts val="1100"/>
              <a:buFont typeface="Arial"/>
              <a:buNone/>
            </a:pPr>
            <a:r>
              <a:rPr lang="en-CA" sz="1100" b="0" i="0" u="none" strike="noStrike" cap="none">
                <a:solidFill>
                  <a:srgbClr val="3C5FB0"/>
                </a:solidFill>
                <a:latin typeface="Oswald"/>
                <a:ea typeface="Oswald"/>
                <a:cs typeface="Oswald"/>
                <a:sym typeface="Oswald"/>
              </a:rPr>
              <a:t>Sept 2021 - Page</a:t>
            </a:r>
            <a:endParaRPr sz="1100" b="0" i="0" u="none" strike="noStrike" cap="none">
              <a:solidFill>
                <a:srgbClr val="3C5FB0"/>
              </a:solidFill>
              <a:latin typeface="Oswald"/>
              <a:ea typeface="Oswald"/>
              <a:cs typeface="Oswald"/>
              <a:sym typeface="Oswald"/>
            </a:endParaRPr>
          </a:p>
        </p:txBody>
      </p:sp>
      <p:sp>
        <p:nvSpPr>
          <p:cNvPr id="32" name="Google Shape;32;p9"/>
          <p:cNvSpPr txBox="1">
            <a:spLocks noGrp="1"/>
          </p:cNvSpPr>
          <p:nvPr>
            <p:ph type="sldNum" idx="12"/>
          </p:nvPr>
        </p:nvSpPr>
        <p:spPr>
          <a:xfrm>
            <a:off x="7120875" y="9658499"/>
            <a:ext cx="466500" cy="400200"/>
          </a:xfrm>
          <a:prstGeom prst="rect">
            <a:avLst/>
          </a:prstGeom>
          <a:noFill/>
          <a:ln>
            <a:noFill/>
          </a:ln>
        </p:spPr>
        <p:txBody>
          <a:bodyPr spcFirstLastPara="1" wrap="square" lIns="91425" tIns="91425" rIns="91425" bIns="91425" anchor="t" anchorCtr="0">
            <a:normAutofit/>
          </a:bodyPr>
          <a:lstStyle>
            <a:lvl1pPr marL="0" marR="0" lvl="0" indent="0" algn="r">
              <a:lnSpc>
                <a:spcPct val="100000"/>
              </a:lnSpc>
              <a:spcBef>
                <a:spcPts val="0"/>
              </a:spcBef>
              <a:spcAft>
                <a:spcPts val="0"/>
              </a:spcAft>
              <a:buClr>
                <a:srgbClr val="000000"/>
              </a:buClr>
              <a:buSzPts val="1100"/>
              <a:buFont typeface="Arial"/>
              <a:buNone/>
              <a:defRPr sz="1100" b="1" i="0" u="none" strike="noStrike" cap="none">
                <a:solidFill>
                  <a:srgbClr val="3C5FB0"/>
                </a:solidFill>
                <a:latin typeface="Oswald"/>
                <a:ea typeface="Oswald"/>
                <a:cs typeface="Oswald"/>
                <a:sym typeface="Oswald"/>
              </a:defRPr>
            </a:lvl1pPr>
            <a:lvl2pPr marL="0" marR="0" lvl="1" indent="0" algn="r">
              <a:lnSpc>
                <a:spcPct val="100000"/>
              </a:lnSpc>
              <a:spcBef>
                <a:spcPts val="0"/>
              </a:spcBef>
              <a:spcAft>
                <a:spcPts val="0"/>
              </a:spcAft>
              <a:buClr>
                <a:srgbClr val="000000"/>
              </a:buClr>
              <a:buSzPts val="1100"/>
              <a:buFont typeface="Arial"/>
              <a:buNone/>
              <a:defRPr sz="1100" b="1" i="0" u="none" strike="noStrike" cap="none">
                <a:solidFill>
                  <a:srgbClr val="3C5FB0"/>
                </a:solidFill>
                <a:latin typeface="Oswald"/>
                <a:ea typeface="Oswald"/>
                <a:cs typeface="Oswald"/>
                <a:sym typeface="Oswald"/>
              </a:defRPr>
            </a:lvl2pPr>
            <a:lvl3pPr marL="0" marR="0" lvl="2" indent="0" algn="r">
              <a:lnSpc>
                <a:spcPct val="100000"/>
              </a:lnSpc>
              <a:spcBef>
                <a:spcPts val="0"/>
              </a:spcBef>
              <a:spcAft>
                <a:spcPts val="0"/>
              </a:spcAft>
              <a:buClr>
                <a:srgbClr val="000000"/>
              </a:buClr>
              <a:buSzPts val="1100"/>
              <a:buFont typeface="Arial"/>
              <a:buNone/>
              <a:defRPr sz="1100" b="1" i="0" u="none" strike="noStrike" cap="none">
                <a:solidFill>
                  <a:srgbClr val="3C5FB0"/>
                </a:solidFill>
                <a:latin typeface="Oswald"/>
                <a:ea typeface="Oswald"/>
                <a:cs typeface="Oswald"/>
                <a:sym typeface="Oswald"/>
              </a:defRPr>
            </a:lvl3pPr>
            <a:lvl4pPr marL="0" marR="0" lvl="3" indent="0" algn="r">
              <a:lnSpc>
                <a:spcPct val="100000"/>
              </a:lnSpc>
              <a:spcBef>
                <a:spcPts val="0"/>
              </a:spcBef>
              <a:spcAft>
                <a:spcPts val="0"/>
              </a:spcAft>
              <a:buClr>
                <a:srgbClr val="000000"/>
              </a:buClr>
              <a:buSzPts val="1100"/>
              <a:buFont typeface="Arial"/>
              <a:buNone/>
              <a:defRPr sz="1100" b="1" i="0" u="none" strike="noStrike" cap="none">
                <a:solidFill>
                  <a:srgbClr val="3C5FB0"/>
                </a:solidFill>
                <a:latin typeface="Oswald"/>
                <a:ea typeface="Oswald"/>
                <a:cs typeface="Oswald"/>
                <a:sym typeface="Oswald"/>
              </a:defRPr>
            </a:lvl4pPr>
            <a:lvl5pPr marL="0" marR="0" lvl="4" indent="0" algn="r">
              <a:lnSpc>
                <a:spcPct val="100000"/>
              </a:lnSpc>
              <a:spcBef>
                <a:spcPts val="0"/>
              </a:spcBef>
              <a:spcAft>
                <a:spcPts val="0"/>
              </a:spcAft>
              <a:buClr>
                <a:srgbClr val="000000"/>
              </a:buClr>
              <a:buSzPts val="1100"/>
              <a:buFont typeface="Arial"/>
              <a:buNone/>
              <a:defRPr sz="1100" b="1" i="0" u="none" strike="noStrike" cap="none">
                <a:solidFill>
                  <a:srgbClr val="3C5FB0"/>
                </a:solidFill>
                <a:latin typeface="Oswald"/>
                <a:ea typeface="Oswald"/>
                <a:cs typeface="Oswald"/>
                <a:sym typeface="Oswald"/>
              </a:defRPr>
            </a:lvl5pPr>
            <a:lvl6pPr marL="0" marR="0" lvl="5" indent="0" algn="r">
              <a:lnSpc>
                <a:spcPct val="100000"/>
              </a:lnSpc>
              <a:spcBef>
                <a:spcPts val="0"/>
              </a:spcBef>
              <a:spcAft>
                <a:spcPts val="0"/>
              </a:spcAft>
              <a:buClr>
                <a:srgbClr val="000000"/>
              </a:buClr>
              <a:buSzPts val="1100"/>
              <a:buFont typeface="Arial"/>
              <a:buNone/>
              <a:defRPr sz="1100" b="1" i="0" u="none" strike="noStrike" cap="none">
                <a:solidFill>
                  <a:srgbClr val="3C5FB0"/>
                </a:solidFill>
                <a:latin typeface="Oswald"/>
                <a:ea typeface="Oswald"/>
                <a:cs typeface="Oswald"/>
                <a:sym typeface="Oswald"/>
              </a:defRPr>
            </a:lvl6pPr>
            <a:lvl7pPr marL="0" marR="0" lvl="6" indent="0" algn="r">
              <a:lnSpc>
                <a:spcPct val="100000"/>
              </a:lnSpc>
              <a:spcBef>
                <a:spcPts val="0"/>
              </a:spcBef>
              <a:spcAft>
                <a:spcPts val="0"/>
              </a:spcAft>
              <a:buClr>
                <a:srgbClr val="000000"/>
              </a:buClr>
              <a:buSzPts val="1100"/>
              <a:buFont typeface="Arial"/>
              <a:buNone/>
              <a:defRPr sz="1100" b="1" i="0" u="none" strike="noStrike" cap="none">
                <a:solidFill>
                  <a:srgbClr val="3C5FB0"/>
                </a:solidFill>
                <a:latin typeface="Oswald"/>
                <a:ea typeface="Oswald"/>
                <a:cs typeface="Oswald"/>
                <a:sym typeface="Oswald"/>
              </a:defRPr>
            </a:lvl7pPr>
            <a:lvl8pPr marL="0" marR="0" lvl="7" indent="0" algn="r">
              <a:lnSpc>
                <a:spcPct val="100000"/>
              </a:lnSpc>
              <a:spcBef>
                <a:spcPts val="0"/>
              </a:spcBef>
              <a:spcAft>
                <a:spcPts val="0"/>
              </a:spcAft>
              <a:buClr>
                <a:srgbClr val="000000"/>
              </a:buClr>
              <a:buSzPts val="1100"/>
              <a:buFont typeface="Arial"/>
              <a:buNone/>
              <a:defRPr sz="1100" b="1" i="0" u="none" strike="noStrike" cap="none">
                <a:solidFill>
                  <a:srgbClr val="3C5FB0"/>
                </a:solidFill>
                <a:latin typeface="Oswald"/>
                <a:ea typeface="Oswald"/>
                <a:cs typeface="Oswald"/>
                <a:sym typeface="Oswald"/>
              </a:defRPr>
            </a:lvl8pPr>
            <a:lvl9pPr marL="0" marR="0" lvl="8" indent="0" algn="r">
              <a:lnSpc>
                <a:spcPct val="100000"/>
              </a:lnSpc>
              <a:spcBef>
                <a:spcPts val="0"/>
              </a:spcBef>
              <a:spcAft>
                <a:spcPts val="0"/>
              </a:spcAft>
              <a:buClr>
                <a:srgbClr val="000000"/>
              </a:buClr>
              <a:buSzPts val="1100"/>
              <a:buFont typeface="Arial"/>
              <a:buNone/>
              <a:defRPr sz="1100" b="1" i="0" u="none" strike="noStrike" cap="none">
                <a:solidFill>
                  <a:srgbClr val="3C5FB0"/>
                </a:solidFill>
                <a:latin typeface="Oswald"/>
                <a:ea typeface="Oswald"/>
                <a:cs typeface="Oswald"/>
                <a:sym typeface="Oswald"/>
              </a:defRPr>
            </a:lvl9pPr>
          </a:lstStyle>
          <a:p>
            <a:pPr marL="0" lvl="0" indent="0" algn="r" rtl="0">
              <a:spcBef>
                <a:spcPts val="0"/>
              </a:spcBef>
              <a:spcAft>
                <a:spcPts val="0"/>
              </a:spcAft>
              <a:buNone/>
            </a:pPr>
            <a:fld id="{00000000-1234-1234-1234-123412341234}" type="slidenum">
              <a:rPr lang="en-CA"/>
              <a:t>‹#›</a:t>
            </a:fld>
            <a:endParaRPr/>
          </a:p>
        </p:txBody>
      </p:sp>
      <p:sp>
        <p:nvSpPr>
          <p:cNvPr id="33" name="Google Shape;33;p9"/>
          <p:cNvSpPr txBox="1"/>
          <p:nvPr/>
        </p:nvSpPr>
        <p:spPr>
          <a:xfrm>
            <a:off x="709249" y="9659825"/>
            <a:ext cx="2743200" cy="354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CA" sz="1100" b="0" i="0" u="sng" strike="noStrike" cap="none">
                <a:solidFill>
                  <a:schemeClr val="hlink"/>
                </a:solidFill>
                <a:latin typeface="Oswald"/>
                <a:ea typeface="Oswald"/>
                <a:cs typeface="Oswald"/>
                <a:sym typeface="Oswald"/>
                <a:hlinkClick r:id="rId4"/>
              </a:rPr>
              <a:t>bit.ly/TDSBScience</a:t>
            </a:r>
            <a:endParaRPr sz="1100" b="0" i="0" u="none" strike="noStrike" cap="none">
              <a:solidFill>
                <a:srgbClr val="3C5FB0"/>
              </a:solidFill>
              <a:latin typeface="Oswald"/>
              <a:ea typeface="Oswald"/>
              <a:cs typeface="Oswald"/>
              <a:sym typeface="Oswald"/>
            </a:endParaRPr>
          </a:p>
        </p:txBody>
      </p:sp>
      <p:pic>
        <p:nvPicPr>
          <p:cNvPr id="34" name="Google Shape;34;p9"/>
          <p:cNvPicPr preferRelativeResize="0"/>
          <p:nvPr/>
        </p:nvPicPr>
        <p:blipFill rotWithShape="1">
          <a:blip r:embed="rId3">
            <a:alphaModFix/>
          </a:blip>
          <a:srcRect/>
          <a:stretch/>
        </p:blipFill>
        <p:spPr>
          <a:xfrm>
            <a:off x="751677" y="7858714"/>
            <a:ext cx="142675" cy="14267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5"/>
        <p:cNvGrpSpPr/>
        <p:nvPr/>
      </p:nvGrpSpPr>
      <p:grpSpPr>
        <a:xfrm>
          <a:off x="0" y="0"/>
          <a:ext cx="0" cy="0"/>
          <a:chOff x="0" y="0"/>
          <a:chExt cx="0" cy="0"/>
        </a:xfrm>
      </p:grpSpPr>
      <p:sp>
        <p:nvSpPr>
          <p:cNvPr id="36" name="Google Shape;36;p10"/>
          <p:cNvSpPr txBox="1">
            <a:spLocks noGrp="1"/>
          </p:cNvSpPr>
          <p:nvPr>
            <p:ph type="title"/>
          </p:nvPr>
        </p:nvSpPr>
        <p:spPr>
          <a:xfrm>
            <a:off x="264945" y="870271"/>
            <a:ext cx="7242600" cy="11199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Font typeface="Oswald"/>
              <a:buNone/>
              <a:defRPr>
                <a:latin typeface="Oswald"/>
                <a:ea typeface="Oswald"/>
                <a:cs typeface="Oswald"/>
                <a:sym typeface="Oswald"/>
              </a:defRPr>
            </a:lvl1pPr>
            <a:lvl2pPr lvl="1" algn="l">
              <a:lnSpc>
                <a:spcPct val="100000"/>
              </a:lnSpc>
              <a:spcBef>
                <a:spcPts val="0"/>
              </a:spcBef>
              <a:spcAft>
                <a:spcPts val="0"/>
              </a:spcAft>
              <a:buSzPts val="2800"/>
              <a:buFont typeface="Oswald"/>
              <a:buNone/>
              <a:defRPr>
                <a:latin typeface="Oswald"/>
                <a:ea typeface="Oswald"/>
                <a:cs typeface="Oswald"/>
                <a:sym typeface="Oswald"/>
              </a:defRPr>
            </a:lvl2pPr>
            <a:lvl3pPr lvl="2" algn="l">
              <a:lnSpc>
                <a:spcPct val="100000"/>
              </a:lnSpc>
              <a:spcBef>
                <a:spcPts val="0"/>
              </a:spcBef>
              <a:spcAft>
                <a:spcPts val="0"/>
              </a:spcAft>
              <a:buSzPts val="2800"/>
              <a:buFont typeface="Oswald"/>
              <a:buNone/>
              <a:defRPr>
                <a:latin typeface="Oswald"/>
                <a:ea typeface="Oswald"/>
                <a:cs typeface="Oswald"/>
                <a:sym typeface="Oswald"/>
              </a:defRPr>
            </a:lvl3pPr>
            <a:lvl4pPr lvl="3" algn="l">
              <a:lnSpc>
                <a:spcPct val="100000"/>
              </a:lnSpc>
              <a:spcBef>
                <a:spcPts val="0"/>
              </a:spcBef>
              <a:spcAft>
                <a:spcPts val="0"/>
              </a:spcAft>
              <a:buSzPts val="2800"/>
              <a:buFont typeface="Oswald"/>
              <a:buNone/>
              <a:defRPr>
                <a:latin typeface="Oswald"/>
                <a:ea typeface="Oswald"/>
                <a:cs typeface="Oswald"/>
                <a:sym typeface="Oswald"/>
              </a:defRPr>
            </a:lvl4pPr>
            <a:lvl5pPr lvl="4" algn="l">
              <a:lnSpc>
                <a:spcPct val="100000"/>
              </a:lnSpc>
              <a:spcBef>
                <a:spcPts val="0"/>
              </a:spcBef>
              <a:spcAft>
                <a:spcPts val="0"/>
              </a:spcAft>
              <a:buSzPts val="2800"/>
              <a:buFont typeface="Oswald"/>
              <a:buNone/>
              <a:defRPr>
                <a:latin typeface="Oswald"/>
                <a:ea typeface="Oswald"/>
                <a:cs typeface="Oswald"/>
                <a:sym typeface="Oswald"/>
              </a:defRPr>
            </a:lvl5pPr>
            <a:lvl6pPr lvl="5" algn="l">
              <a:lnSpc>
                <a:spcPct val="100000"/>
              </a:lnSpc>
              <a:spcBef>
                <a:spcPts val="0"/>
              </a:spcBef>
              <a:spcAft>
                <a:spcPts val="0"/>
              </a:spcAft>
              <a:buSzPts val="2800"/>
              <a:buFont typeface="Oswald"/>
              <a:buNone/>
              <a:defRPr>
                <a:latin typeface="Oswald"/>
                <a:ea typeface="Oswald"/>
                <a:cs typeface="Oswald"/>
                <a:sym typeface="Oswald"/>
              </a:defRPr>
            </a:lvl6pPr>
            <a:lvl7pPr lvl="6" algn="l">
              <a:lnSpc>
                <a:spcPct val="100000"/>
              </a:lnSpc>
              <a:spcBef>
                <a:spcPts val="0"/>
              </a:spcBef>
              <a:spcAft>
                <a:spcPts val="0"/>
              </a:spcAft>
              <a:buSzPts val="2800"/>
              <a:buFont typeface="Oswald"/>
              <a:buNone/>
              <a:defRPr>
                <a:latin typeface="Oswald"/>
                <a:ea typeface="Oswald"/>
                <a:cs typeface="Oswald"/>
                <a:sym typeface="Oswald"/>
              </a:defRPr>
            </a:lvl7pPr>
            <a:lvl8pPr lvl="7" algn="l">
              <a:lnSpc>
                <a:spcPct val="100000"/>
              </a:lnSpc>
              <a:spcBef>
                <a:spcPts val="0"/>
              </a:spcBef>
              <a:spcAft>
                <a:spcPts val="0"/>
              </a:spcAft>
              <a:buSzPts val="2800"/>
              <a:buFont typeface="Oswald"/>
              <a:buNone/>
              <a:defRPr>
                <a:latin typeface="Oswald"/>
                <a:ea typeface="Oswald"/>
                <a:cs typeface="Oswald"/>
                <a:sym typeface="Oswald"/>
              </a:defRPr>
            </a:lvl8pPr>
            <a:lvl9pPr lvl="8" algn="l">
              <a:lnSpc>
                <a:spcPct val="100000"/>
              </a:lnSpc>
              <a:spcBef>
                <a:spcPts val="0"/>
              </a:spcBef>
              <a:spcAft>
                <a:spcPts val="0"/>
              </a:spcAft>
              <a:buSzPts val="2800"/>
              <a:buFont typeface="Oswald"/>
              <a:buNone/>
              <a:defRPr>
                <a:latin typeface="Oswald"/>
                <a:ea typeface="Oswald"/>
                <a:cs typeface="Oswald"/>
                <a:sym typeface="Oswald"/>
              </a:defRPr>
            </a:lvl9pPr>
          </a:lstStyle>
          <a:p>
            <a:endParaRPr/>
          </a:p>
        </p:txBody>
      </p:sp>
      <p:sp>
        <p:nvSpPr>
          <p:cNvPr id="37" name="Google Shape;37;p10"/>
          <p:cNvSpPr txBox="1">
            <a:spLocks noGrp="1"/>
          </p:cNvSpPr>
          <p:nvPr>
            <p:ph type="body" idx="1"/>
          </p:nvPr>
        </p:nvSpPr>
        <p:spPr>
          <a:xfrm>
            <a:off x="264945" y="2253729"/>
            <a:ext cx="7242600" cy="66810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Font typeface="Oi"/>
              <a:buChar char="●"/>
              <a:defRPr>
                <a:latin typeface="Oi"/>
                <a:ea typeface="Oi"/>
                <a:cs typeface="Oi"/>
                <a:sym typeface="Oi"/>
              </a:defRPr>
            </a:lvl1pPr>
            <a:lvl2pPr marL="914400" lvl="1" indent="-317500" algn="l">
              <a:lnSpc>
                <a:spcPct val="115000"/>
              </a:lnSpc>
              <a:spcBef>
                <a:spcPts val="0"/>
              </a:spcBef>
              <a:spcAft>
                <a:spcPts val="0"/>
              </a:spcAft>
              <a:buSzPts val="1400"/>
              <a:buFont typeface="Oi"/>
              <a:buChar char="○"/>
              <a:defRPr>
                <a:latin typeface="Oi"/>
                <a:ea typeface="Oi"/>
                <a:cs typeface="Oi"/>
                <a:sym typeface="Oi"/>
              </a:defRPr>
            </a:lvl2pPr>
            <a:lvl3pPr marL="1371600" lvl="2" indent="-317500" algn="l">
              <a:lnSpc>
                <a:spcPct val="115000"/>
              </a:lnSpc>
              <a:spcBef>
                <a:spcPts val="0"/>
              </a:spcBef>
              <a:spcAft>
                <a:spcPts val="0"/>
              </a:spcAft>
              <a:buSzPts val="1400"/>
              <a:buFont typeface="Oi"/>
              <a:buChar char="■"/>
              <a:defRPr>
                <a:latin typeface="Oi"/>
                <a:ea typeface="Oi"/>
                <a:cs typeface="Oi"/>
                <a:sym typeface="Oi"/>
              </a:defRPr>
            </a:lvl3pPr>
            <a:lvl4pPr marL="1828800" lvl="3" indent="-317500" algn="l">
              <a:lnSpc>
                <a:spcPct val="115000"/>
              </a:lnSpc>
              <a:spcBef>
                <a:spcPts val="0"/>
              </a:spcBef>
              <a:spcAft>
                <a:spcPts val="0"/>
              </a:spcAft>
              <a:buSzPts val="1400"/>
              <a:buFont typeface="Oi"/>
              <a:buChar char="●"/>
              <a:defRPr>
                <a:latin typeface="Oi"/>
                <a:ea typeface="Oi"/>
                <a:cs typeface="Oi"/>
                <a:sym typeface="Oi"/>
              </a:defRPr>
            </a:lvl4pPr>
            <a:lvl5pPr marL="2286000" lvl="4" indent="-317500" algn="l">
              <a:lnSpc>
                <a:spcPct val="115000"/>
              </a:lnSpc>
              <a:spcBef>
                <a:spcPts val="0"/>
              </a:spcBef>
              <a:spcAft>
                <a:spcPts val="0"/>
              </a:spcAft>
              <a:buSzPts val="1400"/>
              <a:buFont typeface="Oi"/>
              <a:buChar char="○"/>
              <a:defRPr>
                <a:latin typeface="Oi"/>
                <a:ea typeface="Oi"/>
                <a:cs typeface="Oi"/>
                <a:sym typeface="Oi"/>
              </a:defRPr>
            </a:lvl5pPr>
            <a:lvl6pPr marL="2743200" lvl="5" indent="-317500" algn="l">
              <a:lnSpc>
                <a:spcPct val="115000"/>
              </a:lnSpc>
              <a:spcBef>
                <a:spcPts val="0"/>
              </a:spcBef>
              <a:spcAft>
                <a:spcPts val="0"/>
              </a:spcAft>
              <a:buSzPts val="1400"/>
              <a:buFont typeface="Oi"/>
              <a:buChar char="■"/>
              <a:defRPr>
                <a:latin typeface="Oi"/>
                <a:ea typeface="Oi"/>
                <a:cs typeface="Oi"/>
                <a:sym typeface="Oi"/>
              </a:defRPr>
            </a:lvl6pPr>
            <a:lvl7pPr marL="3200400" lvl="6" indent="-317500" algn="l">
              <a:lnSpc>
                <a:spcPct val="115000"/>
              </a:lnSpc>
              <a:spcBef>
                <a:spcPts val="0"/>
              </a:spcBef>
              <a:spcAft>
                <a:spcPts val="0"/>
              </a:spcAft>
              <a:buSzPts val="1400"/>
              <a:buFont typeface="Oi"/>
              <a:buChar char="●"/>
              <a:defRPr>
                <a:latin typeface="Oi"/>
                <a:ea typeface="Oi"/>
                <a:cs typeface="Oi"/>
                <a:sym typeface="Oi"/>
              </a:defRPr>
            </a:lvl7pPr>
            <a:lvl8pPr marL="3657600" lvl="7" indent="-317500" algn="l">
              <a:lnSpc>
                <a:spcPct val="115000"/>
              </a:lnSpc>
              <a:spcBef>
                <a:spcPts val="0"/>
              </a:spcBef>
              <a:spcAft>
                <a:spcPts val="0"/>
              </a:spcAft>
              <a:buSzPts val="1400"/>
              <a:buFont typeface="Oi"/>
              <a:buChar char="○"/>
              <a:defRPr>
                <a:latin typeface="Oi"/>
                <a:ea typeface="Oi"/>
                <a:cs typeface="Oi"/>
                <a:sym typeface="Oi"/>
              </a:defRPr>
            </a:lvl8pPr>
            <a:lvl9pPr marL="4114800" lvl="8" indent="-317500" algn="l">
              <a:lnSpc>
                <a:spcPct val="115000"/>
              </a:lnSpc>
              <a:spcBef>
                <a:spcPts val="0"/>
              </a:spcBef>
              <a:spcAft>
                <a:spcPts val="0"/>
              </a:spcAft>
              <a:buSzPts val="1400"/>
              <a:buFont typeface="Oi"/>
              <a:buChar char="■"/>
              <a:defRPr>
                <a:latin typeface="Oi"/>
                <a:ea typeface="Oi"/>
                <a:cs typeface="Oi"/>
                <a:sym typeface="Oi"/>
              </a:defRPr>
            </a:lvl9pPr>
          </a:lstStyle>
          <a:p>
            <a:endParaRPr/>
          </a:p>
        </p:txBody>
      </p:sp>
      <p:pic>
        <p:nvPicPr>
          <p:cNvPr id="38" name="Google Shape;38;p10"/>
          <p:cNvPicPr preferRelativeResize="0"/>
          <p:nvPr/>
        </p:nvPicPr>
        <p:blipFill rotWithShape="1">
          <a:blip r:embed="rId2">
            <a:alphaModFix/>
          </a:blip>
          <a:srcRect/>
          <a:stretch/>
        </p:blipFill>
        <p:spPr>
          <a:xfrm>
            <a:off x="128975" y="9390175"/>
            <a:ext cx="526777" cy="527549"/>
          </a:xfrm>
          <a:prstGeom prst="rect">
            <a:avLst/>
          </a:prstGeom>
          <a:noFill/>
          <a:ln>
            <a:noFill/>
          </a:ln>
        </p:spPr>
      </p:pic>
      <p:cxnSp>
        <p:nvCxnSpPr>
          <p:cNvPr id="39" name="Google Shape;39;p10"/>
          <p:cNvCxnSpPr/>
          <p:nvPr/>
        </p:nvCxnSpPr>
        <p:spPr>
          <a:xfrm>
            <a:off x="731952" y="9653950"/>
            <a:ext cx="6870600" cy="0"/>
          </a:xfrm>
          <a:prstGeom prst="straightConnector1">
            <a:avLst/>
          </a:prstGeom>
          <a:noFill/>
          <a:ln w="38100" cap="flat" cmpd="sng">
            <a:solidFill>
              <a:srgbClr val="3C5FB0"/>
            </a:solidFill>
            <a:prstDash val="solid"/>
            <a:round/>
            <a:headEnd type="none" w="sm" len="sm"/>
            <a:tailEnd type="none" w="sm" len="sm"/>
          </a:ln>
        </p:spPr>
      </p:cxnSp>
      <p:sp>
        <p:nvSpPr>
          <p:cNvPr id="40" name="Google Shape;40;p10"/>
          <p:cNvSpPr txBox="1"/>
          <p:nvPr/>
        </p:nvSpPr>
        <p:spPr>
          <a:xfrm>
            <a:off x="4595449" y="9659825"/>
            <a:ext cx="2743200" cy="354000"/>
          </a:xfrm>
          <a:prstGeom prst="rect">
            <a:avLst/>
          </a:prstGeom>
          <a:no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rgbClr val="000000"/>
              </a:buClr>
              <a:buSzPts val="1100"/>
              <a:buFont typeface="Arial"/>
              <a:buNone/>
            </a:pPr>
            <a:r>
              <a:rPr lang="en-CA" sz="1100" b="0" i="0" u="none" strike="noStrike" cap="none">
                <a:solidFill>
                  <a:srgbClr val="3C5FB0"/>
                </a:solidFill>
                <a:latin typeface="Oswald"/>
                <a:ea typeface="Oswald"/>
                <a:cs typeface="Oswald"/>
                <a:sym typeface="Oswald"/>
              </a:rPr>
              <a:t>Sept 2021 - Page</a:t>
            </a:r>
            <a:endParaRPr sz="1100" b="0" i="0" u="none" strike="noStrike" cap="none">
              <a:solidFill>
                <a:srgbClr val="3C5FB0"/>
              </a:solidFill>
              <a:latin typeface="Oswald"/>
              <a:ea typeface="Oswald"/>
              <a:cs typeface="Oswald"/>
              <a:sym typeface="Oswald"/>
            </a:endParaRPr>
          </a:p>
        </p:txBody>
      </p:sp>
      <p:sp>
        <p:nvSpPr>
          <p:cNvPr id="41" name="Google Shape;41;p10"/>
          <p:cNvSpPr txBox="1">
            <a:spLocks noGrp="1"/>
          </p:cNvSpPr>
          <p:nvPr>
            <p:ph type="sldNum" idx="12"/>
          </p:nvPr>
        </p:nvSpPr>
        <p:spPr>
          <a:xfrm>
            <a:off x="7120875" y="9658499"/>
            <a:ext cx="466500" cy="400200"/>
          </a:xfrm>
          <a:prstGeom prst="rect">
            <a:avLst/>
          </a:prstGeom>
          <a:noFill/>
          <a:ln>
            <a:noFill/>
          </a:ln>
        </p:spPr>
        <p:txBody>
          <a:bodyPr spcFirstLastPara="1" wrap="square" lIns="91425" tIns="91425" rIns="91425" bIns="91425" anchor="t" anchorCtr="0">
            <a:normAutofit/>
          </a:bodyPr>
          <a:lstStyle>
            <a:lvl1pPr marL="0" marR="0" lvl="0" indent="0" algn="r">
              <a:lnSpc>
                <a:spcPct val="100000"/>
              </a:lnSpc>
              <a:spcBef>
                <a:spcPts val="0"/>
              </a:spcBef>
              <a:spcAft>
                <a:spcPts val="0"/>
              </a:spcAft>
              <a:buClr>
                <a:srgbClr val="000000"/>
              </a:buClr>
              <a:buSzPts val="1100"/>
              <a:buFont typeface="Arial"/>
              <a:buNone/>
              <a:defRPr sz="1100" b="1" i="0" u="none" strike="noStrike" cap="none">
                <a:solidFill>
                  <a:srgbClr val="3C5FB0"/>
                </a:solidFill>
                <a:latin typeface="Oswald"/>
                <a:ea typeface="Oswald"/>
                <a:cs typeface="Oswald"/>
                <a:sym typeface="Oswald"/>
              </a:defRPr>
            </a:lvl1pPr>
            <a:lvl2pPr marL="0" marR="0" lvl="1" indent="0" algn="r">
              <a:lnSpc>
                <a:spcPct val="100000"/>
              </a:lnSpc>
              <a:spcBef>
                <a:spcPts val="0"/>
              </a:spcBef>
              <a:spcAft>
                <a:spcPts val="0"/>
              </a:spcAft>
              <a:buClr>
                <a:srgbClr val="000000"/>
              </a:buClr>
              <a:buSzPts val="1100"/>
              <a:buFont typeface="Arial"/>
              <a:buNone/>
              <a:defRPr sz="1100" b="1" i="0" u="none" strike="noStrike" cap="none">
                <a:solidFill>
                  <a:srgbClr val="3C5FB0"/>
                </a:solidFill>
                <a:latin typeface="Oswald"/>
                <a:ea typeface="Oswald"/>
                <a:cs typeface="Oswald"/>
                <a:sym typeface="Oswald"/>
              </a:defRPr>
            </a:lvl2pPr>
            <a:lvl3pPr marL="0" marR="0" lvl="2" indent="0" algn="r">
              <a:lnSpc>
                <a:spcPct val="100000"/>
              </a:lnSpc>
              <a:spcBef>
                <a:spcPts val="0"/>
              </a:spcBef>
              <a:spcAft>
                <a:spcPts val="0"/>
              </a:spcAft>
              <a:buClr>
                <a:srgbClr val="000000"/>
              </a:buClr>
              <a:buSzPts val="1100"/>
              <a:buFont typeface="Arial"/>
              <a:buNone/>
              <a:defRPr sz="1100" b="1" i="0" u="none" strike="noStrike" cap="none">
                <a:solidFill>
                  <a:srgbClr val="3C5FB0"/>
                </a:solidFill>
                <a:latin typeface="Oswald"/>
                <a:ea typeface="Oswald"/>
                <a:cs typeface="Oswald"/>
                <a:sym typeface="Oswald"/>
              </a:defRPr>
            </a:lvl3pPr>
            <a:lvl4pPr marL="0" marR="0" lvl="3" indent="0" algn="r">
              <a:lnSpc>
                <a:spcPct val="100000"/>
              </a:lnSpc>
              <a:spcBef>
                <a:spcPts val="0"/>
              </a:spcBef>
              <a:spcAft>
                <a:spcPts val="0"/>
              </a:spcAft>
              <a:buClr>
                <a:srgbClr val="000000"/>
              </a:buClr>
              <a:buSzPts val="1100"/>
              <a:buFont typeface="Arial"/>
              <a:buNone/>
              <a:defRPr sz="1100" b="1" i="0" u="none" strike="noStrike" cap="none">
                <a:solidFill>
                  <a:srgbClr val="3C5FB0"/>
                </a:solidFill>
                <a:latin typeface="Oswald"/>
                <a:ea typeface="Oswald"/>
                <a:cs typeface="Oswald"/>
                <a:sym typeface="Oswald"/>
              </a:defRPr>
            </a:lvl4pPr>
            <a:lvl5pPr marL="0" marR="0" lvl="4" indent="0" algn="r">
              <a:lnSpc>
                <a:spcPct val="100000"/>
              </a:lnSpc>
              <a:spcBef>
                <a:spcPts val="0"/>
              </a:spcBef>
              <a:spcAft>
                <a:spcPts val="0"/>
              </a:spcAft>
              <a:buClr>
                <a:srgbClr val="000000"/>
              </a:buClr>
              <a:buSzPts val="1100"/>
              <a:buFont typeface="Arial"/>
              <a:buNone/>
              <a:defRPr sz="1100" b="1" i="0" u="none" strike="noStrike" cap="none">
                <a:solidFill>
                  <a:srgbClr val="3C5FB0"/>
                </a:solidFill>
                <a:latin typeface="Oswald"/>
                <a:ea typeface="Oswald"/>
                <a:cs typeface="Oswald"/>
                <a:sym typeface="Oswald"/>
              </a:defRPr>
            </a:lvl5pPr>
            <a:lvl6pPr marL="0" marR="0" lvl="5" indent="0" algn="r">
              <a:lnSpc>
                <a:spcPct val="100000"/>
              </a:lnSpc>
              <a:spcBef>
                <a:spcPts val="0"/>
              </a:spcBef>
              <a:spcAft>
                <a:spcPts val="0"/>
              </a:spcAft>
              <a:buClr>
                <a:srgbClr val="000000"/>
              </a:buClr>
              <a:buSzPts val="1100"/>
              <a:buFont typeface="Arial"/>
              <a:buNone/>
              <a:defRPr sz="1100" b="1" i="0" u="none" strike="noStrike" cap="none">
                <a:solidFill>
                  <a:srgbClr val="3C5FB0"/>
                </a:solidFill>
                <a:latin typeface="Oswald"/>
                <a:ea typeface="Oswald"/>
                <a:cs typeface="Oswald"/>
                <a:sym typeface="Oswald"/>
              </a:defRPr>
            </a:lvl6pPr>
            <a:lvl7pPr marL="0" marR="0" lvl="6" indent="0" algn="r">
              <a:lnSpc>
                <a:spcPct val="100000"/>
              </a:lnSpc>
              <a:spcBef>
                <a:spcPts val="0"/>
              </a:spcBef>
              <a:spcAft>
                <a:spcPts val="0"/>
              </a:spcAft>
              <a:buClr>
                <a:srgbClr val="000000"/>
              </a:buClr>
              <a:buSzPts val="1100"/>
              <a:buFont typeface="Arial"/>
              <a:buNone/>
              <a:defRPr sz="1100" b="1" i="0" u="none" strike="noStrike" cap="none">
                <a:solidFill>
                  <a:srgbClr val="3C5FB0"/>
                </a:solidFill>
                <a:latin typeface="Oswald"/>
                <a:ea typeface="Oswald"/>
                <a:cs typeface="Oswald"/>
                <a:sym typeface="Oswald"/>
              </a:defRPr>
            </a:lvl7pPr>
            <a:lvl8pPr marL="0" marR="0" lvl="7" indent="0" algn="r">
              <a:lnSpc>
                <a:spcPct val="100000"/>
              </a:lnSpc>
              <a:spcBef>
                <a:spcPts val="0"/>
              </a:spcBef>
              <a:spcAft>
                <a:spcPts val="0"/>
              </a:spcAft>
              <a:buClr>
                <a:srgbClr val="000000"/>
              </a:buClr>
              <a:buSzPts val="1100"/>
              <a:buFont typeface="Arial"/>
              <a:buNone/>
              <a:defRPr sz="1100" b="1" i="0" u="none" strike="noStrike" cap="none">
                <a:solidFill>
                  <a:srgbClr val="3C5FB0"/>
                </a:solidFill>
                <a:latin typeface="Oswald"/>
                <a:ea typeface="Oswald"/>
                <a:cs typeface="Oswald"/>
                <a:sym typeface="Oswald"/>
              </a:defRPr>
            </a:lvl8pPr>
            <a:lvl9pPr marL="0" marR="0" lvl="8" indent="0" algn="r">
              <a:lnSpc>
                <a:spcPct val="100000"/>
              </a:lnSpc>
              <a:spcBef>
                <a:spcPts val="0"/>
              </a:spcBef>
              <a:spcAft>
                <a:spcPts val="0"/>
              </a:spcAft>
              <a:buClr>
                <a:srgbClr val="000000"/>
              </a:buClr>
              <a:buSzPts val="1100"/>
              <a:buFont typeface="Arial"/>
              <a:buNone/>
              <a:defRPr sz="1100" b="1" i="0" u="none" strike="noStrike" cap="none">
                <a:solidFill>
                  <a:srgbClr val="3C5FB0"/>
                </a:solidFill>
                <a:latin typeface="Oswald"/>
                <a:ea typeface="Oswald"/>
                <a:cs typeface="Oswald"/>
                <a:sym typeface="Oswald"/>
              </a:defRPr>
            </a:lvl9pPr>
          </a:lstStyle>
          <a:p>
            <a:pPr marL="0" lvl="0" indent="0" algn="r" rtl="0">
              <a:spcBef>
                <a:spcPts val="0"/>
              </a:spcBef>
              <a:spcAft>
                <a:spcPts val="0"/>
              </a:spcAft>
              <a:buNone/>
            </a:pPr>
            <a:fld id="{00000000-1234-1234-1234-123412341234}" type="slidenum">
              <a:rPr lang="en-CA"/>
              <a:t>‹#›</a:t>
            </a:fld>
            <a:endParaRPr/>
          </a:p>
        </p:txBody>
      </p:sp>
      <p:sp>
        <p:nvSpPr>
          <p:cNvPr id="42" name="Google Shape;42;p10"/>
          <p:cNvSpPr txBox="1"/>
          <p:nvPr/>
        </p:nvSpPr>
        <p:spPr>
          <a:xfrm>
            <a:off x="709249" y="9659825"/>
            <a:ext cx="2743200" cy="354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CA" sz="1100" b="0" i="0" u="sng" strike="noStrike" cap="none">
                <a:solidFill>
                  <a:schemeClr val="hlink"/>
                </a:solidFill>
                <a:latin typeface="Oswald"/>
                <a:ea typeface="Oswald"/>
                <a:cs typeface="Oswald"/>
                <a:sym typeface="Oswald"/>
                <a:hlinkClick r:id="rId3"/>
              </a:rPr>
              <a:t>bit.ly/TDSBScience</a:t>
            </a:r>
            <a:endParaRPr sz="1100" b="0" i="0" u="none" strike="noStrike" cap="none">
              <a:solidFill>
                <a:srgbClr val="3C5FB0"/>
              </a:solidFill>
              <a:latin typeface="Oswald"/>
              <a:ea typeface="Oswald"/>
              <a:cs typeface="Oswald"/>
              <a:sym typeface="Oswa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3"/>
        <p:cNvGrpSpPr/>
        <p:nvPr/>
      </p:nvGrpSpPr>
      <p:grpSpPr>
        <a:xfrm>
          <a:off x="0" y="0"/>
          <a:ext cx="0" cy="0"/>
          <a:chOff x="0" y="0"/>
          <a:chExt cx="0" cy="0"/>
        </a:xfrm>
      </p:grpSpPr>
      <p:sp>
        <p:nvSpPr>
          <p:cNvPr id="44" name="Google Shape;44;p11"/>
          <p:cNvSpPr txBox="1">
            <a:spLocks noGrp="1"/>
          </p:cNvSpPr>
          <p:nvPr>
            <p:ph type="title"/>
          </p:nvPr>
        </p:nvSpPr>
        <p:spPr>
          <a:xfrm>
            <a:off x="264945" y="870271"/>
            <a:ext cx="7242600" cy="11199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Font typeface="Oswald"/>
              <a:buNone/>
              <a:defRPr>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5" name="Google Shape;45;p11"/>
          <p:cNvSpPr txBox="1">
            <a:spLocks noGrp="1"/>
          </p:cNvSpPr>
          <p:nvPr>
            <p:ph type="body" idx="1"/>
          </p:nvPr>
        </p:nvSpPr>
        <p:spPr>
          <a:xfrm>
            <a:off x="264945" y="2253729"/>
            <a:ext cx="3399900" cy="66810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Font typeface="Oi"/>
              <a:buChar char="●"/>
              <a:defRPr sz="1400">
                <a:latin typeface="Oi"/>
                <a:ea typeface="Oi"/>
                <a:cs typeface="Oi"/>
                <a:sym typeface="Oi"/>
              </a:defRPr>
            </a:lvl1pPr>
            <a:lvl2pPr marL="914400" lvl="1" indent="-304800" algn="l">
              <a:lnSpc>
                <a:spcPct val="115000"/>
              </a:lnSpc>
              <a:spcBef>
                <a:spcPts val="0"/>
              </a:spcBef>
              <a:spcAft>
                <a:spcPts val="0"/>
              </a:spcAft>
              <a:buSzPts val="1200"/>
              <a:buFont typeface="Oi"/>
              <a:buChar char="○"/>
              <a:defRPr sz="1200">
                <a:latin typeface="Oi"/>
                <a:ea typeface="Oi"/>
                <a:cs typeface="Oi"/>
                <a:sym typeface="Oi"/>
              </a:defRPr>
            </a:lvl2pPr>
            <a:lvl3pPr marL="1371600" lvl="2" indent="-304800" algn="l">
              <a:lnSpc>
                <a:spcPct val="115000"/>
              </a:lnSpc>
              <a:spcBef>
                <a:spcPts val="0"/>
              </a:spcBef>
              <a:spcAft>
                <a:spcPts val="0"/>
              </a:spcAft>
              <a:buSzPts val="1200"/>
              <a:buFont typeface="Oi"/>
              <a:buChar char="■"/>
              <a:defRPr sz="1200">
                <a:latin typeface="Oi"/>
                <a:ea typeface="Oi"/>
                <a:cs typeface="Oi"/>
                <a:sym typeface="Oi"/>
              </a:defRPr>
            </a:lvl3pPr>
            <a:lvl4pPr marL="1828800" lvl="3" indent="-304800" algn="l">
              <a:lnSpc>
                <a:spcPct val="115000"/>
              </a:lnSpc>
              <a:spcBef>
                <a:spcPts val="0"/>
              </a:spcBef>
              <a:spcAft>
                <a:spcPts val="0"/>
              </a:spcAft>
              <a:buSzPts val="1200"/>
              <a:buFont typeface="Oi"/>
              <a:buChar char="●"/>
              <a:defRPr sz="1200">
                <a:latin typeface="Oi"/>
                <a:ea typeface="Oi"/>
                <a:cs typeface="Oi"/>
                <a:sym typeface="Oi"/>
              </a:defRPr>
            </a:lvl4pPr>
            <a:lvl5pPr marL="2286000" lvl="4" indent="-304800" algn="l">
              <a:lnSpc>
                <a:spcPct val="115000"/>
              </a:lnSpc>
              <a:spcBef>
                <a:spcPts val="0"/>
              </a:spcBef>
              <a:spcAft>
                <a:spcPts val="0"/>
              </a:spcAft>
              <a:buSzPts val="1200"/>
              <a:buFont typeface="Oi"/>
              <a:buChar char="○"/>
              <a:defRPr sz="1200">
                <a:latin typeface="Oi"/>
                <a:ea typeface="Oi"/>
                <a:cs typeface="Oi"/>
                <a:sym typeface="Oi"/>
              </a:defRPr>
            </a:lvl5pPr>
            <a:lvl6pPr marL="2743200" lvl="5" indent="-304800" algn="l">
              <a:lnSpc>
                <a:spcPct val="115000"/>
              </a:lnSpc>
              <a:spcBef>
                <a:spcPts val="0"/>
              </a:spcBef>
              <a:spcAft>
                <a:spcPts val="0"/>
              </a:spcAft>
              <a:buSzPts val="1200"/>
              <a:buFont typeface="Oi"/>
              <a:buChar char="■"/>
              <a:defRPr sz="1200">
                <a:latin typeface="Oi"/>
                <a:ea typeface="Oi"/>
                <a:cs typeface="Oi"/>
                <a:sym typeface="Oi"/>
              </a:defRPr>
            </a:lvl6pPr>
            <a:lvl7pPr marL="3200400" lvl="6" indent="-304800" algn="l">
              <a:lnSpc>
                <a:spcPct val="115000"/>
              </a:lnSpc>
              <a:spcBef>
                <a:spcPts val="0"/>
              </a:spcBef>
              <a:spcAft>
                <a:spcPts val="0"/>
              </a:spcAft>
              <a:buSzPts val="1200"/>
              <a:buFont typeface="Oi"/>
              <a:buChar char="●"/>
              <a:defRPr sz="1200">
                <a:latin typeface="Oi"/>
                <a:ea typeface="Oi"/>
                <a:cs typeface="Oi"/>
                <a:sym typeface="Oi"/>
              </a:defRPr>
            </a:lvl7pPr>
            <a:lvl8pPr marL="3657600" lvl="7" indent="-304800" algn="l">
              <a:lnSpc>
                <a:spcPct val="115000"/>
              </a:lnSpc>
              <a:spcBef>
                <a:spcPts val="0"/>
              </a:spcBef>
              <a:spcAft>
                <a:spcPts val="0"/>
              </a:spcAft>
              <a:buSzPts val="1200"/>
              <a:buFont typeface="Oi"/>
              <a:buChar char="○"/>
              <a:defRPr sz="1200">
                <a:latin typeface="Oi"/>
                <a:ea typeface="Oi"/>
                <a:cs typeface="Oi"/>
                <a:sym typeface="Oi"/>
              </a:defRPr>
            </a:lvl8pPr>
            <a:lvl9pPr marL="4114800" lvl="8" indent="-304800" algn="l">
              <a:lnSpc>
                <a:spcPct val="115000"/>
              </a:lnSpc>
              <a:spcBef>
                <a:spcPts val="0"/>
              </a:spcBef>
              <a:spcAft>
                <a:spcPts val="0"/>
              </a:spcAft>
              <a:buSzPts val="1200"/>
              <a:buFont typeface="Oi"/>
              <a:buChar char="■"/>
              <a:defRPr sz="1200">
                <a:latin typeface="Oi"/>
                <a:ea typeface="Oi"/>
                <a:cs typeface="Oi"/>
                <a:sym typeface="Oi"/>
              </a:defRPr>
            </a:lvl9pPr>
          </a:lstStyle>
          <a:p>
            <a:endParaRPr/>
          </a:p>
        </p:txBody>
      </p:sp>
      <p:sp>
        <p:nvSpPr>
          <p:cNvPr id="46" name="Google Shape;46;p11"/>
          <p:cNvSpPr txBox="1">
            <a:spLocks noGrp="1"/>
          </p:cNvSpPr>
          <p:nvPr>
            <p:ph type="body" idx="2"/>
          </p:nvPr>
        </p:nvSpPr>
        <p:spPr>
          <a:xfrm>
            <a:off x="4107540" y="2253729"/>
            <a:ext cx="3399900" cy="66810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Font typeface="Oi"/>
              <a:buChar char="●"/>
              <a:defRPr sz="1400">
                <a:latin typeface="Oi"/>
                <a:ea typeface="Oi"/>
                <a:cs typeface="Oi"/>
                <a:sym typeface="Oi"/>
              </a:defRPr>
            </a:lvl1pPr>
            <a:lvl2pPr marL="914400" lvl="1" indent="-304800" algn="l">
              <a:lnSpc>
                <a:spcPct val="115000"/>
              </a:lnSpc>
              <a:spcBef>
                <a:spcPts val="0"/>
              </a:spcBef>
              <a:spcAft>
                <a:spcPts val="0"/>
              </a:spcAft>
              <a:buSzPts val="1200"/>
              <a:buFont typeface="Oi"/>
              <a:buChar char="○"/>
              <a:defRPr sz="1200">
                <a:latin typeface="Oi"/>
                <a:ea typeface="Oi"/>
                <a:cs typeface="Oi"/>
                <a:sym typeface="Oi"/>
              </a:defRPr>
            </a:lvl2pPr>
            <a:lvl3pPr marL="1371600" lvl="2" indent="-304800" algn="l">
              <a:lnSpc>
                <a:spcPct val="115000"/>
              </a:lnSpc>
              <a:spcBef>
                <a:spcPts val="0"/>
              </a:spcBef>
              <a:spcAft>
                <a:spcPts val="0"/>
              </a:spcAft>
              <a:buSzPts val="1200"/>
              <a:buFont typeface="Oi"/>
              <a:buChar char="■"/>
              <a:defRPr sz="1200">
                <a:latin typeface="Oi"/>
                <a:ea typeface="Oi"/>
                <a:cs typeface="Oi"/>
                <a:sym typeface="Oi"/>
              </a:defRPr>
            </a:lvl3pPr>
            <a:lvl4pPr marL="1828800" lvl="3" indent="-304800" algn="l">
              <a:lnSpc>
                <a:spcPct val="115000"/>
              </a:lnSpc>
              <a:spcBef>
                <a:spcPts val="0"/>
              </a:spcBef>
              <a:spcAft>
                <a:spcPts val="0"/>
              </a:spcAft>
              <a:buSzPts val="1200"/>
              <a:buFont typeface="Oi"/>
              <a:buChar char="●"/>
              <a:defRPr sz="1200">
                <a:latin typeface="Oi"/>
                <a:ea typeface="Oi"/>
                <a:cs typeface="Oi"/>
                <a:sym typeface="Oi"/>
              </a:defRPr>
            </a:lvl4pPr>
            <a:lvl5pPr marL="2286000" lvl="4" indent="-304800" algn="l">
              <a:lnSpc>
                <a:spcPct val="115000"/>
              </a:lnSpc>
              <a:spcBef>
                <a:spcPts val="0"/>
              </a:spcBef>
              <a:spcAft>
                <a:spcPts val="0"/>
              </a:spcAft>
              <a:buSzPts val="1200"/>
              <a:buFont typeface="Oi"/>
              <a:buChar char="○"/>
              <a:defRPr sz="1200">
                <a:latin typeface="Oi"/>
                <a:ea typeface="Oi"/>
                <a:cs typeface="Oi"/>
                <a:sym typeface="Oi"/>
              </a:defRPr>
            </a:lvl5pPr>
            <a:lvl6pPr marL="2743200" lvl="5" indent="-304800" algn="l">
              <a:lnSpc>
                <a:spcPct val="115000"/>
              </a:lnSpc>
              <a:spcBef>
                <a:spcPts val="0"/>
              </a:spcBef>
              <a:spcAft>
                <a:spcPts val="0"/>
              </a:spcAft>
              <a:buSzPts val="1200"/>
              <a:buFont typeface="Oi"/>
              <a:buChar char="■"/>
              <a:defRPr sz="1200">
                <a:latin typeface="Oi"/>
                <a:ea typeface="Oi"/>
                <a:cs typeface="Oi"/>
                <a:sym typeface="Oi"/>
              </a:defRPr>
            </a:lvl6pPr>
            <a:lvl7pPr marL="3200400" lvl="6" indent="-304800" algn="l">
              <a:lnSpc>
                <a:spcPct val="115000"/>
              </a:lnSpc>
              <a:spcBef>
                <a:spcPts val="0"/>
              </a:spcBef>
              <a:spcAft>
                <a:spcPts val="0"/>
              </a:spcAft>
              <a:buSzPts val="1200"/>
              <a:buFont typeface="Oi"/>
              <a:buChar char="●"/>
              <a:defRPr sz="1200">
                <a:latin typeface="Oi"/>
                <a:ea typeface="Oi"/>
                <a:cs typeface="Oi"/>
                <a:sym typeface="Oi"/>
              </a:defRPr>
            </a:lvl7pPr>
            <a:lvl8pPr marL="3657600" lvl="7" indent="-304800" algn="l">
              <a:lnSpc>
                <a:spcPct val="115000"/>
              </a:lnSpc>
              <a:spcBef>
                <a:spcPts val="0"/>
              </a:spcBef>
              <a:spcAft>
                <a:spcPts val="0"/>
              </a:spcAft>
              <a:buSzPts val="1200"/>
              <a:buFont typeface="Oi"/>
              <a:buChar char="○"/>
              <a:defRPr sz="1200">
                <a:latin typeface="Oi"/>
                <a:ea typeface="Oi"/>
                <a:cs typeface="Oi"/>
                <a:sym typeface="Oi"/>
              </a:defRPr>
            </a:lvl8pPr>
            <a:lvl9pPr marL="4114800" lvl="8" indent="-304800" algn="l">
              <a:lnSpc>
                <a:spcPct val="115000"/>
              </a:lnSpc>
              <a:spcBef>
                <a:spcPts val="0"/>
              </a:spcBef>
              <a:spcAft>
                <a:spcPts val="0"/>
              </a:spcAft>
              <a:buSzPts val="1200"/>
              <a:buFont typeface="Oi"/>
              <a:buChar char="■"/>
              <a:defRPr sz="1200">
                <a:latin typeface="Oi"/>
                <a:ea typeface="Oi"/>
                <a:cs typeface="Oi"/>
                <a:sym typeface="Oi"/>
              </a:defRPr>
            </a:lvl9pPr>
          </a:lstStyle>
          <a:p>
            <a:endParaRPr/>
          </a:p>
        </p:txBody>
      </p:sp>
      <p:pic>
        <p:nvPicPr>
          <p:cNvPr id="47" name="Google Shape;47;p11"/>
          <p:cNvPicPr preferRelativeResize="0"/>
          <p:nvPr/>
        </p:nvPicPr>
        <p:blipFill rotWithShape="1">
          <a:blip r:embed="rId2">
            <a:alphaModFix/>
          </a:blip>
          <a:srcRect/>
          <a:stretch/>
        </p:blipFill>
        <p:spPr>
          <a:xfrm>
            <a:off x="128975" y="9390175"/>
            <a:ext cx="526777" cy="527549"/>
          </a:xfrm>
          <a:prstGeom prst="rect">
            <a:avLst/>
          </a:prstGeom>
          <a:noFill/>
          <a:ln>
            <a:noFill/>
          </a:ln>
        </p:spPr>
      </p:pic>
      <p:cxnSp>
        <p:nvCxnSpPr>
          <p:cNvPr id="48" name="Google Shape;48;p11"/>
          <p:cNvCxnSpPr/>
          <p:nvPr/>
        </p:nvCxnSpPr>
        <p:spPr>
          <a:xfrm>
            <a:off x="731952" y="9653950"/>
            <a:ext cx="6870600" cy="0"/>
          </a:xfrm>
          <a:prstGeom prst="straightConnector1">
            <a:avLst/>
          </a:prstGeom>
          <a:noFill/>
          <a:ln w="38100" cap="flat" cmpd="sng">
            <a:solidFill>
              <a:srgbClr val="3C5FB0"/>
            </a:solidFill>
            <a:prstDash val="solid"/>
            <a:round/>
            <a:headEnd type="none" w="sm" len="sm"/>
            <a:tailEnd type="none" w="sm" len="sm"/>
          </a:ln>
        </p:spPr>
      </p:cxnSp>
      <p:sp>
        <p:nvSpPr>
          <p:cNvPr id="49" name="Google Shape;49;p11"/>
          <p:cNvSpPr txBox="1"/>
          <p:nvPr/>
        </p:nvSpPr>
        <p:spPr>
          <a:xfrm>
            <a:off x="4595449" y="9659825"/>
            <a:ext cx="2743200" cy="354000"/>
          </a:xfrm>
          <a:prstGeom prst="rect">
            <a:avLst/>
          </a:prstGeom>
          <a:no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rgbClr val="000000"/>
              </a:buClr>
              <a:buSzPts val="1100"/>
              <a:buFont typeface="Arial"/>
              <a:buNone/>
            </a:pPr>
            <a:r>
              <a:rPr lang="en-CA" sz="1100" b="0" i="0" u="none" strike="noStrike" cap="none">
                <a:solidFill>
                  <a:srgbClr val="3C5FB0"/>
                </a:solidFill>
                <a:latin typeface="Oswald"/>
                <a:ea typeface="Oswald"/>
                <a:cs typeface="Oswald"/>
                <a:sym typeface="Oswald"/>
              </a:rPr>
              <a:t>Sept 2021 - Page</a:t>
            </a:r>
            <a:endParaRPr sz="1100" b="0" i="0" u="none" strike="noStrike" cap="none">
              <a:solidFill>
                <a:srgbClr val="3C5FB0"/>
              </a:solidFill>
              <a:latin typeface="Oswald"/>
              <a:ea typeface="Oswald"/>
              <a:cs typeface="Oswald"/>
              <a:sym typeface="Oswald"/>
            </a:endParaRPr>
          </a:p>
        </p:txBody>
      </p:sp>
      <p:sp>
        <p:nvSpPr>
          <p:cNvPr id="50" name="Google Shape;50;p11"/>
          <p:cNvSpPr txBox="1">
            <a:spLocks noGrp="1"/>
          </p:cNvSpPr>
          <p:nvPr>
            <p:ph type="sldNum" idx="12"/>
          </p:nvPr>
        </p:nvSpPr>
        <p:spPr>
          <a:xfrm>
            <a:off x="7120875" y="9658499"/>
            <a:ext cx="466500" cy="400200"/>
          </a:xfrm>
          <a:prstGeom prst="rect">
            <a:avLst/>
          </a:prstGeom>
          <a:noFill/>
          <a:ln>
            <a:noFill/>
          </a:ln>
        </p:spPr>
        <p:txBody>
          <a:bodyPr spcFirstLastPara="1" wrap="square" lIns="91425" tIns="91425" rIns="91425" bIns="91425" anchor="t" anchorCtr="0">
            <a:normAutofit/>
          </a:bodyPr>
          <a:lstStyle>
            <a:lvl1pPr marL="0" marR="0" lvl="0" indent="0" algn="r">
              <a:lnSpc>
                <a:spcPct val="100000"/>
              </a:lnSpc>
              <a:spcBef>
                <a:spcPts val="0"/>
              </a:spcBef>
              <a:spcAft>
                <a:spcPts val="0"/>
              </a:spcAft>
              <a:buClr>
                <a:srgbClr val="000000"/>
              </a:buClr>
              <a:buSzPts val="1100"/>
              <a:buFont typeface="Arial"/>
              <a:buNone/>
              <a:defRPr sz="1100" b="1" i="0" u="none" strike="noStrike" cap="none">
                <a:solidFill>
                  <a:srgbClr val="3C5FB0"/>
                </a:solidFill>
                <a:latin typeface="Oswald"/>
                <a:ea typeface="Oswald"/>
                <a:cs typeface="Oswald"/>
                <a:sym typeface="Oswald"/>
              </a:defRPr>
            </a:lvl1pPr>
            <a:lvl2pPr marL="0" marR="0" lvl="1" indent="0" algn="r">
              <a:lnSpc>
                <a:spcPct val="100000"/>
              </a:lnSpc>
              <a:spcBef>
                <a:spcPts val="0"/>
              </a:spcBef>
              <a:spcAft>
                <a:spcPts val="0"/>
              </a:spcAft>
              <a:buClr>
                <a:srgbClr val="000000"/>
              </a:buClr>
              <a:buSzPts val="1100"/>
              <a:buFont typeface="Arial"/>
              <a:buNone/>
              <a:defRPr sz="1100" b="1" i="0" u="none" strike="noStrike" cap="none">
                <a:solidFill>
                  <a:srgbClr val="3C5FB0"/>
                </a:solidFill>
                <a:latin typeface="Oswald"/>
                <a:ea typeface="Oswald"/>
                <a:cs typeface="Oswald"/>
                <a:sym typeface="Oswald"/>
              </a:defRPr>
            </a:lvl2pPr>
            <a:lvl3pPr marL="0" marR="0" lvl="2" indent="0" algn="r">
              <a:lnSpc>
                <a:spcPct val="100000"/>
              </a:lnSpc>
              <a:spcBef>
                <a:spcPts val="0"/>
              </a:spcBef>
              <a:spcAft>
                <a:spcPts val="0"/>
              </a:spcAft>
              <a:buClr>
                <a:srgbClr val="000000"/>
              </a:buClr>
              <a:buSzPts val="1100"/>
              <a:buFont typeface="Arial"/>
              <a:buNone/>
              <a:defRPr sz="1100" b="1" i="0" u="none" strike="noStrike" cap="none">
                <a:solidFill>
                  <a:srgbClr val="3C5FB0"/>
                </a:solidFill>
                <a:latin typeface="Oswald"/>
                <a:ea typeface="Oswald"/>
                <a:cs typeface="Oswald"/>
                <a:sym typeface="Oswald"/>
              </a:defRPr>
            </a:lvl3pPr>
            <a:lvl4pPr marL="0" marR="0" lvl="3" indent="0" algn="r">
              <a:lnSpc>
                <a:spcPct val="100000"/>
              </a:lnSpc>
              <a:spcBef>
                <a:spcPts val="0"/>
              </a:spcBef>
              <a:spcAft>
                <a:spcPts val="0"/>
              </a:spcAft>
              <a:buClr>
                <a:srgbClr val="000000"/>
              </a:buClr>
              <a:buSzPts val="1100"/>
              <a:buFont typeface="Arial"/>
              <a:buNone/>
              <a:defRPr sz="1100" b="1" i="0" u="none" strike="noStrike" cap="none">
                <a:solidFill>
                  <a:srgbClr val="3C5FB0"/>
                </a:solidFill>
                <a:latin typeface="Oswald"/>
                <a:ea typeface="Oswald"/>
                <a:cs typeface="Oswald"/>
                <a:sym typeface="Oswald"/>
              </a:defRPr>
            </a:lvl4pPr>
            <a:lvl5pPr marL="0" marR="0" lvl="4" indent="0" algn="r">
              <a:lnSpc>
                <a:spcPct val="100000"/>
              </a:lnSpc>
              <a:spcBef>
                <a:spcPts val="0"/>
              </a:spcBef>
              <a:spcAft>
                <a:spcPts val="0"/>
              </a:spcAft>
              <a:buClr>
                <a:srgbClr val="000000"/>
              </a:buClr>
              <a:buSzPts val="1100"/>
              <a:buFont typeface="Arial"/>
              <a:buNone/>
              <a:defRPr sz="1100" b="1" i="0" u="none" strike="noStrike" cap="none">
                <a:solidFill>
                  <a:srgbClr val="3C5FB0"/>
                </a:solidFill>
                <a:latin typeface="Oswald"/>
                <a:ea typeface="Oswald"/>
                <a:cs typeface="Oswald"/>
                <a:sym typeface="Oswald"/>
              </a:defRPr>
            </a:lvl5pPr>
            <a:lvl6pPr marL="0" marR="0" lvl="5" indent="0" algn="r">
              <a:lnSpc>
                <a:spcPct val="100000"/>
              </a:lnSpc>
              <a:spcBef>
                <a:spcPts val="0"/>
              </a:spcBef>
              <a:spcAft>
                <a:spcPts val="0"/>
              </a:spcAft>
              <a:buClr>
                <a:srgbClr val="000000"/>
              </a:buClr>
              <a:buSzPts val="1100"/>
              <a:buFont typeface="Arial"/>
              <a:buNone/>
              <a:defRPr sz="1100" b="1" i="0" u="none" strike="noStrike" cap="none">
                <a:solidFill>
                  <a:srgbClr val="3C5FB0"/>
                </a:solidFill>
                <a:latin typeface="Oswald"/>
                <a:ea typeface="Oswald"/>
                <a:cs typeface="Oswald"/>
                <a:sym typeface="Oswald"/>
              </a:defRPr>
            </a:lvl6pPr>
            <a:lvl7pPr marL="0" marR="0" lvl="6" indent="0" algn="r">
              <a:lnSpc>
                <a:spcPct val="100000"/>
              </a:lnSpc>
              <a:spcBef>
                <a:spcPts val="0"/>
              </a:spcBef>
              <a:spcAft>
                <a:spcPts val="0"/>
              </a:spcAft>
              <a:buClr>
                <a:srgbClr val="000000"/>
              </a:buClr>
              <a:buSzPts val="1100"/>
              <a:buFont typeface="Arial"/>
              <a:buNone/>
              <a:defRPr sz="1100" b="1" i="0" u="none" strike="noStrike" cap="none">
                <a:solidFill>
                  <a:srgbClr val="3C5FB0"/>
                </a:solidFill>
                <a:latin typeface="Oswald"/>
                <a:ea typeface="Oswald"/>
                <a:cs typeface="Oswald"/>
                <a:sym typeface="Oswald"/>
              </a:defRPr>
            </a:lvl7pPr>
            <a:lvl8pPr marL="0" marR="0" lvl="7" indent="0" algn="r">
              <a:lnSpc>
                <a:spcPct val="100000"/>
              </a:lnSpc>
              <a:spcBef>
                <a:spcPts val="0"/>
              </a:spcBef>
              <a:spcAft>
                <a:spcPts val="0"/>
              </a:spcAft>
              <a:buClr>
                <a:srgbClr val="000000"/>
              </a:buClr>
              <a:buSzPts val="1100"/>
              <a:buFont typeface="Arial"/>
              <a:buNone/>
              <a:defRPr sz="1100" b="1" i="0" u="none" strike="noStrike" cap="none">
                <a:solidFill>
                  <a:srgbClr val="3C5FB0"/>
                </a:solidFill>
                <a:latin typeface="Oswald"/>
                <a:ea typeface="Oswald"/>
                <a:cs typeface="Oswald"/>
                <a:sym typeface="Oswald"/>
              </a:defRPr>
            </a:lvl8pPr>
            <a:lvl9pPr marL="0" marR="0" lvl="8" indent="0" algn="r">
              <a:lnSpc>
                <a:spcPct val="100000"/>
              </a:lnSpc>
              <a:spcBef>
                <a:spcPts val="0"/>
              </a:spcBef>
              <a:spcAft>
                <a:spcPts val="0"/>
              </a:spcAft>
              <a:buClr>
                <a:srgbClr val="000000"/>
              </a:buClr>
              <a:buSzPts val="1100"/>
              <a:buFont typeface="Arial"/>
              <a:buNone/>
              <a:defRPr sz="1100" b="1" i="0" u="none" strike="noStrike" cap="none">
                <a:solidFill>
                  <a:srgbClr val="3C5FB0"/>
                </a:solidFill>
                <a:latin typeface="Oswald"/>
                <a:ea typeface="Oswald"/>
                <a:cs typeface="Oswald"/>
                <a:sym typeface="Oswald"/>
              </a:defRPr>
            </a:lvl9pPr>
          </a:lstStyle>
          <a:p>
            <a:pPr marL="0" lvl="0" indent="0" algn="r" rtl="0">
              <a:spcBef>
                <a:spcPts val="0"/>
              </a:spcBef>
              <a:spcAft>
                <a:spcPts val="0"/>
              </a:spcAft>
              <a:buNone/>
            </a:pPr>
            <a:fld id="{00000000-1234-1234-1234-123412341234}" type="slidenum">
              <a:rPr lang="en-CA"/>
              <a:t>‹#›</a:t>
            </a:fld>
            <a:endParaRPr/>
          </a:p>
        </p:txBody>
      </p:sp>
      <p:sp>
        <p:nvSpPr>
          <p:cNvPr id="51" name="Google Shape;51;p11"/>
          <p:cNvSpPr txBox="1"/>
          <p:nvPr/>
        </p:nvSpPr>
        <p:spPr>
          <a:xfrm>
            <a:off x="709249" y="9659825"/>
            <a:ext cx="2743200" cy="354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CA" sz="1100" b="0" i="0" u="sng" strike="noStrike" cap="none">
                <a:solidFill>
                  <a:schemeClr val="hlink"/>
                </a:solidFill>
                <a:latin typeface="Oswald"/>
                <a:ea typeface="Oswald"/>
                <a:cs typeface="Oswald"/>
                <a:sym typeface="Oswald"/>
                <a:hlinkClick r:id="rId3"/>
              </a:rPr>
              <a:t>bit.ly/TDSBScience</a:t>
            </a:r>
            <a:endParaRPr sz="1100" b="0" i="0" u="none" strike="noStrike" cap="none">
              <a:solidFill>
                <a:srgbClr val="3C5FB0"/>
              </a:solidFill>
              <a:latin typeface="Oswald"/>
              <a:ea typeface="Oswald"/>
              <a:cs typeface="Oswald"/>
              <a:sym typeface="Oswa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2"/>
        <p:cNvGrpSpPr/>
        <p:nvPr/>
      </p:nvGrpSpPr>
      <p:grpSpPr>
        <a:xfrm>
          <a:off x="0" y="0"/>
          <a:ext cx="0" cy="0"/>
          <a:chOff x="0" y="0"/>
          <a:chExt cx="0" cy="0"/>
        </a:xfrm>
      </p:grpSpPr>
      <p:sp>
        <p:nvSpPr>
          <p:cNvPr id="53" name="Google Shape;53;p12"/>
          <p:cNvSpPr txBox="1">
            <a:spLocks noGrp="1"/>
          </p:cNvSpPr>
          <p:nvPr>
            <p:ph type="title"/>
          </p:nvPr>
        </p:nvSpPr>
        <p:spPr>
          <a:xfrm>
            <a:off x="264945" y="870271"/>
            <a:ext cx="7242600" cy="11199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Font typeface="Oswald"/>
              <a:buNone/>
              <a:defRPr>
                <a:latin typeface="Oswald"/>
                <a:ea typeface="Oswald"/>
                <a:cs typeface="Oswald"/>
                <a:sym typeface="Oswald"/>
              </a:defRPr>
            </a:lvl1pPr>
            <a:lvl2pPr lvl="1" algn="l">
              <a:lnSpc>
                <a:spcPct val="100000"/>
              </a:lnSpc>
              <a:spcBef>
                <a:spcPts val="0"/>
              </a:spcBef>
              <a:spcAft>
                <a:spcPts val="0"/>
              </a:spcAft>
              <a:buSzPts val="2800"/>
              <a:buFont typeface="Oswald"/>
              <a:buNone/>
              <a:defRPr>
                <a:latin typeface="Oswald"/>
                <a:ea typeface="Oswald"/>
                <a:cs typeface="Oswald"/>
                <a:sym typeface="Oswald"/>
              </a:defRPr>
            </a:lvl2pPr>
            <a:lvl3pPr lvl="2" algn="l">
              <a:lnSpc>
                <a:spcPct val="100000"/>
              </a:lnSpc>
              <a:spcBef>
                <a:spcPts val="0"/>
              </a:spcBef>
              <a:spcAft>
                <a:spcPts val="0"/>
              </a:spcAft>
              <a:buSzPts val="2800"/>
              <a:buFont typeface="Oswald"/>
              <a:buNone/>
              <a:defRPr>
                <a:latin typeface="Oswald"/>
                <a:ea typeface="Oswald"/>
                <a:cs typeface="Oswald"/>
                <a:sym typeface="Oswald"/>
              </a:defRPr>
            </a:lvl3pPr>
            <a:lvl4pPr lvl="3" algn="l">
              <a:lnSpc>
                <a:spcPct val="100000"/>
              </a:lnSpc>
              <a:spcBef>
                <a:spcPts val="0"/>
              </a:spcBef>
              <a:spcAft>
                <a:spcPts val="0"/>
              </a:spcAft>
              <a:buSzPts val="2800"/>
              <a:buFont typeface="Oswald"/>
              <a:buNone/>
              <a:defRPr>
                <a:latin typeface="Oswald"/>
                <a:ea typeface="Oswald"/>
                <a:cs typeface="Oswald"/>
                <a:sym typeface="Oswald"/>
              </a:defRPr>
            </a:lvl4pPr>
            <a:lvl5pPr lvl="4" algn="l">
              <a:lnSpc>
                <a:spcPct val="100000"/>
              </a:lnSpc>
              <a:spcBef>
                <a:spcPts val="0"/>
              </a:spcBef>
              <a:spcAft>
                <a:spcPts val="0"/>
              </a:spcAft>
              <a:buSzPts val="2800"/>
              <a:buFont typeface="Oswald"/>
              <a:buNone/>
              <a:defRPr>
                <a:latin typeface="Oswald"/>
                <a:ea typeface="Oswald"/>
                <a:cs typeface="Oswald"/>
                <a:sym typeface="Oswald"/>
              </a:defRPr>
            </a:lvl5pPr>
            <a:lvl6pPr lvl="5" algn="l">
              <a:lnSpc>
                <a:spcPct val="100000"/>
              </a:lnSpc>
              <a:spcBef>
                <a:spcPts val="0"/>
              </a:spcBef>
              <a:spcAft>
                <a:spcPts val="0"/>
              </a:spcAft>
              <a:buSzPts val="2800"/>
              <a:buFont typeface="Oswald"/>
              <a:buNone/>
              <a:defRPr>
                <a:latin typeface="Oswald"/>
                <a:ea typeface="Oswald"/>
                <a:cs typeface="Oswald"/>
                <a:sym typeface="Oswald"/>
              </a:defRPr>
            </a:lvl6pPr>
            <a:lvl7pPr lvl="6" algn="l">
              <a:lnSpc>
                <a:spcPct val="100000"/>
              </a:lnSpc>
              <a:spcBef>
                <a:spcPts val="0"/>
              </a:spcBef>
              <a:spcAft>
                <a:spcPts val="0"/>
              </a:spcAft>
              <a:buSzPts val="2800"/>
              <a:buFont typeface="Oswald"/>
              <a:buNone/>
              <a:defRPr>
                <a:latin typeface="Oswald"/>
                <a:ea typeface="Oswald"/>
                <a:cs typeface="Oswald"/>
                <a:sym typeface="Oswald"/>
              </a:defRPr>
            </a:lvl7pPr>
            <a:lvl8pPr lvl="7" algn="l">
              <a:lnSpc>
                <a:spcPct val="100000"/>
              </a:lnSpc>
              <a:spcBef>
                <a:spcPts val="0"/>
              </a:spcBef>
              <a:spcAft>
                <a:spcPts val="0"/>
              </a:spcAft>
              <a:buSzPts val="2800"/>
              <a:buFont typeface="Oswald"/>
              <a:buNone/>
              <a:defRPr>
                <a:latin typeface="Oswald"/>
                <a:ea typeface="Oswald"/>
                <a:cs typeface="Oswald"/>
                <a:sym typeface="Oswald"/>
              </a:defRPr>
            </a:lvl8pPr>
            <a:lvl9pPr lvl="8" algn="l">
              <a:lnSpc>
                <a:spcPct val="100000"/>
              </a:lnSpc>
              <a:spcBef>
                <a:spcPts val="0"/>
              </a:spcBef>
              <a:spcAft>
                <a:spcPts val="0"/>
              </a:spcAft>
              <a:buSzPts val="2800"/>
              <a:buFont typeface="Oswald"/>
              <a:buNone/>
              <a:defRPr>
                <a:latin typeface="Oswald"/>
                <a:ea typeface="Oswald"/>
                <a:cs typeface="Oswald"/>
                <a:sym typeface="Oswald"/>
              </a:defRPr>
            </a:lvl9pPr>
          </a:lstStyle>
          <a:p>
            <a:endParaRPr/>
          </a:p>
        </p:txBody>
      </p:sp>
      <p:pic>
        <p:nvPicPr>
          <p:cNvPr id="54" name="Google Shape;54;p12"/>
          <p:cNvPicPr preferRelativeResize="0"/>
          <p:nvPr/>
        </p:nvPicPr>
        <p:blipFill rotWithShape="1">
          <a:blip r:embed="rId2">
            <a:alphaModFix/>
          </a:blip>
          <a:srcRect/>
          <a:stretch/>
        </p:blipFill>
        <p:spPr>
          <a:xfrm>
            <a:off x="128975" y="9390175"/>
            <a:ext cx="526777" cy="527549"/>
          </a:xfrm>
          <a:prstGeom prst="rect">
            <a:avLst/>
          </a:prstGeom>
          <a:noFill/>
          <a:ln>
            <a:noFill/>
          </a:ln>
        </p:spPr>
      </p:pic>
      <p:cxnSp>
        <p:nvCxnSpPr>
          <p:cNvPr id="55" name="Google Shape;55;p12"/>
          <p:cNvCxnSpPr/>
          <p:nvPr/>
        </p:nvCxnSpPr>
        <p:spPr>
          <a:xfrm>
            <a:off x="731952" y="9653950"/>
            <a:ext cx="6870600" cy="0"/>
          </a:xfrm>
          <a:prstGeom prst="straightConnector1">
            <a:avLst/>
          </a:prstGeom>
          <a:noFill/>
          <a:ln w="38100" cap="flat" cmpd="sng">
            <a:solidFill>
              <a:srgbClr val="3C5FB0"/>
            </a:solidFill>
            <a:prstDash val="solid"/>
            <a:round/>
            <a:headEnd type="none" w="sm" len="sm"/>
            <a:tailEnd type="none" w="sm" len="sm"/>
          </a:ln>
        </p:spPr>
      </p:cxnSp>
      <p:sp>
        <p:nvSpPr>
          <p:cNvPr id="56" name="Google Shape;56;p12"/>
          <p:cNvSpPr txBox="1"/>
          <p:nvPr/>
        </p:nvSpPr>
        <p:spPr>
          <a:xfrm>
            <a:off x="4595449" y="9659825"/>
            <a:ext cx="2743200" cy="354000"/>
          </a:xfrm>
          <a:prstGeom prst="rect">
            <a:avLst/>
          </a:prstGeom>
          <a:no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rgbClr val="000000"/>
              </a:buClr>
              <a:buSzPts val="1100"/>
              <a:buFont typeface="Arial"/>
              <a:buNone/>
            </a:pPr>
            <a:r>
              <a:rPr lang="en-CA" sz="1100" b="0" i="0" u="none" strike="noStrike" cap="none">
                <a:solidFill>
                  <a:srgbClr val="3C5FB0"/>
                </a:solidFill>
                <a:latin typeface="Oswald"/>
                <a:ea typeface="Oswald"/>
                <a:cs typeface="Oswald"/>
                <a:sym typeface="Oswald"/>
              </a:rPr>
              <a:t>Sept 2021 - Page</a:t>
            </a:r>
            <a:endParaRPr sz="1100" b="0" i="0" u="none" strike="noStrike" cap="none">
              <a:solidFill>
                <a:srgbClr val="3C5FB0"/>
              </a:solidFill>
              <a:latin typeface="Oswald"/>
              <a:ea typeface="Oswald"/>
              <a:cs typeface="Oswald"/>
              <a:sym typeface="Oswald"/>
            </a:endParaRPr>
          </a:p>
        </p:txBody>
      </p:sp>
      <p:sp>
        <p:nvSpPr>
          <p:cNvPr id="57" name="Google Shape;57;p12"/>
          <p:cNvSpPr txBox="1">
            <a:spLocks noGrp="1"/>
          </p:cNvSpPr>
          <p:nvPr>
            <p:ph type="sldNum" idx="12"/>
          </p:nvPr>
        </p:nvSpPr>
        <p:spPr>
          <a:xfrm>
            <a:off x="7120875" y="9658499"/>
            <a:ext cx="466500" cy="400200"/>
          </a:xfrm>
          <a:prstGeom prst="rect">
            <a:avLst/>
          </a:prstGeom>
          <a:noFill/>
          <a:ln>
            <a:noFill/>
          </a:ln>
        </p:spPr>
        <p:txBody>
          <a:bodyPr spcFirstLastPara="1" wrap="square" lIns="91425" tIns="91425" rIns="91425" bIns="91425" anchor="t" anchorCtr="0">
            <a:normAutofit/>
          </a:bodyPr>
          <a:lstStyle>
            <a:lvl1pPr marL="0" marR="0" lvl="0" indent="0" algn="r">
              <a:lnSpc>
                <a:spcPct val="100000"/>
              </a:lnSpc>
              <a:spcBef>
                <a:spcPts val="0"/>
              </a:spcBef>
              <a:spcAft>
                <a:spcPts val="0"/>
              </a:spcAft>
              <a:buClr>
                <a:srgbClr val="000000"/>
              </a:buClr>
              <a:buSzPts val="1100"/>
              <a:buFont typeface="Arial"/>
              <a:buNone/>
              <a:defRPr sz="1100" b="1" i="0" u="none" strike="noStrike" cap="none">
                <a:solidFill>
                  <a:srgbClr val="3C5FB0"/>
                </a:solidFill>
                <a:latin typeface="Oswald"/>
                <a:ea typeface="Oswald"/>
                <a:cs typeface="Oswald"/>
                <a:sym typeface="Oswald"/>
              </a:defRPr>
            </a:lvl1pPr>
            <a:lvl2pPr marL="0" marR="0" lvl="1" indent="0" algn="r">
              <a:lnSpc>
                <a:spcPct val="100000"/>
              </a:lnSpc>
              <a:spcBef>
                <a:spcPts val="0"/>
              </a:spcBef>
              <a:spcAft>
                <a:spcPts val="0"/>
              </a:spcAft>
              <a:buClr>
                <a:srgbClr val="000000"/>
              </a:buClr>
              <a:buSzPts val="1100"/>
              <a:buFont typeface="Arial"/>
              <a:buNone/>
              <a:defRPr sz="1100" b="1" i="0" u="none" strike="noStrike" cap="none">
                <a:solidFill>
                  <a:srgbClr val="3C5FB0"/>
                </a:solidFill>
                <a:latin typeface="Oswald"/>
                <a:ea typeface="Oswald"/>
                <a:cs typeface="Oswald"/>
                <a:sym typeface="Oswald"/>
              </a:defRPr>
            </a:lvl2pPr>
            <a:lvl3pPr marL="0" marR="0" lvl="2" indent="0" algn="r">
              <a:lnSpc>
                <a:spcPct val="100000"/>
              </a:lnSpc>
              <a:spcBef>
                <a:spcPts val="0"/>
              </a:spcBef>
              <a:spcAft>
                <a:spcPts val="0"/>
              </a:spcAft>
              <a:buClr>
                <a:srgbClr val="000000"/>
              </a:buClr>
              <a:buSzPts val="1100"/>
              <a:buFont typeface="Arial"/>
              <a:buNone/>
              <a:defRPr sz="1100" b="1" i="0" u="none" strike="noStrike" cap="none">
                <a:solidFill>
                  <a:srgbClr val="3C5FB0"/>
                </a:solidFill>
                <a:latin typeface="Oswald"/>
                <a:ea typeface="Oswald"/>
                <a:cs typeface="Oswald"/>
                <a:sym typeface="Oswald"/>
              </a:defRPr>
            </a:lvl3pPr>
            <a:lvl4pPr marL="0" marR="0" lvl="3" indent="0" algn="r">
              <a:lnSpc>
                <a:spcPct val="100000"/>
              </a:lnSpc>
              <a:spcBef>
                <a:spcPts val="0"/>
              </a:spcBef>
              <a:spcAft>
                <a:spcPts val="0"/>
              </a:spcAft>
              <a:buClr>
                <a:srgbClr val="000000"/>
              </a:buClr>
              <a:buSzPts val="1100"/>
              <a:buFont typeface="Arial"/>
              <a:buNone/>
              <a:defRPr sz="1100" b="1" i="0" u="none" strike="noStrike" cap="none">
                <a:solidFill>
                  <a:srgbClr val="3C5FB0"/>
                </a:solidFill>
                <a:latin typeface="Oswald"/>
                <a:ea typeface="Oswald"/>
                <a:cs typeface="Oswald"/>
                <a:sym typeface="Oswald"/>
              </a:defRPr>
            </a:lvl4pPr>
            <a:lvl5pPr marL="0" marR="0" lvl="4" indent="0" algn="r">
              <a:lnSpc>
                <a:spcPct val="100000"/>
              </a:lnSpc>
              <a:spcBef>
                <a:spcPts val="0"/>
              </a:spcBef>
              <a:spcAft>
                <a:spcPts val="0"/>
              </a:spcAft>
              <a:buClr>
                <a:srgbClr val="000000"/>
              </a:buClr>
              <a:buSzPts val="1100"/>
              <a:buFont typeface="Arial"/>
              <a:buNone/>
              <a:defRPr sz="1100" b="1" i="0" u="none" strike="noStrike" cap="none">
                <a:solidFill>
                  <a:srgbClr val="3C5FB0"/>
                </a:solidFill>
                <a:latin typeface="Oswald"/>
                <a:ea typeface="Oswald"/>
                <a:cs typeface="Oswald"/>
                <a:sym typeface="Oswald"/>
              </a:defRPr>
            </a:lvl5pPr>
            <a:lvl6pPr marL="0" marR="0" lvl="5" indent="0" algn="r">
              <a:lnSpc>
                <a:spcPct val="100000"/>
              </a:lnSpc>
              <a:spcBef>
                <a:spcPts val="0"/>
              </a:spcBef>
              <a:spcAft>
                <a:spcPts val="0"/>
              </a:spcAft>
              <a:buClr>
                <a:srgbClr val="000000"/>
              </a:buClr>
              <a:buSzPts val="1100"/>
              <a:buFont typeface="Arial"/>
              <a:buNone/>
              <a:defRPr sz="1100" b="1" i="0" u="none" strike="noStrike" cap="none">
                <a:solidFill>
                  <a:srgbClr val="3C5FB0"/>
                </a:solidFill>
                <a:latin typeface="Oswald"/>
                <a:ea typeface="Oswald"/>
                <a:cs typeface="Oswald"/>
                <a:sym typeface="Oswald"/>
              </a:defRPr>
            </a:lvl6pPr>
            <a:lvl7pPr marL="0" marR="0" lvl="6" indent="0" algn="r">
              <a:lnSpc>
                <a:spcPct val="100000"/>
              </a:lnSpc>
              <a:spcBef>
                <a:spcPts val="0"/>
              </a:spcBef>
              <a:spcAft>
                <a:spcPts val="0"/>
              </a:spcAft>
              <a:buClr>
                <a:srgbClr val="000000"/>
              </a:buClr>
              <a:buSzPts val="1100"/>
              <a:buFont typeface="Arial"/>
              <a:buNone/>
              <a:defRPr sz="1100" b="1" i="0" u="none" strike="noStrike" cap="none">
                <a:solidFill>
                  <a:srgbClr val="3C5FB0"/>
                </a:solidFill>
                <a:latin typeface="Oswald"/>
                <a:ea typeface="Oswald"/>
                <a:cs typeface="Oswald"/>
                <a:sym typeface="Oswald"/>
              </a:defRPr>
            </a:lvl7pPr>
            <a:lvl8pPr marL="0" marR="0" lvl="7" indent="0" algn="r">
              <a:lnSpc>
                <a:spcPct val="100000"/>
              </a:lnSpc>
              <a:spcBef>
                <a:spcPts val="0"/>
              </a:spcBef>
              <a:spcAft>
                <a:spcPts val="0"/>
              </a:spcAft>
              <a:buClr>
                <a:srgbClr val="000000"/>
              </a:buClr>
              <a:buSzPts val="1100"/>
              <a:buFont typeface="Arial"/>
              <a:buNone/>
              <a:defRPr sz="1100" b="1" i="0" u="none" strike="noStrike" cap="none">
                <a:solidFill>
                  <a:srgbClr val="3C5FB0"/>
                </a:solidFill>
                <a:latin typeface="Oswald"/>
                <a:ea typeface="Oswald"/>
                <a:cs typeface="Oswald"/>
                <a:sym typeface="Oswald"/>
              </a:defRPr>
            </a:lvl8pPr>
            <a:lvl9pPr marL="0" marR="0" lvl="8" indent="0" algn="r">
              <a:lnSpc>
                <a:spcPct val="100000"/>
              </a:lnSpc>
              <a:spcBef>
                <a:spcPts val="0"/>
              </a:spcBef>
              <a:spcAft>
                <a:spcPts val="0"/>
              </a:spcAft>
              <a:buClr>
                <a:srgbClr val="000000"/>
              </a:buClr>
              <a:buSzPts val="1100"/>
              <a:buFont typeface="Arial"/>
              <a:buNone/>
              <a:defRPr sz="1100" b="1" i="0" u="none" strike="noStrike" cap="none">
                <a:solidFill>
                  <a:srgbClr val="3C5FB0"/>
                </a:solidFill>
                <a:latin typeface="Oswald"/>
                <a:ea typeface="Oswald"/>
                <a:cs typeface="Oswald"/>
                <a:sym typeface="Oswald"/>
              </a:defRPr>
            </a:lvl9pPr>
          </a:lstStyle>
          <a:p>
            <a:pPr marL="0" lvl="0" indent="0" algn="r" rtl="0">
              <a:spcBef>
                <a:spcPts val="0"/>
              </a:spcBef>
              <a:spcAft>
                <a:spcPts val="0"/>
              </a:spcAft>
              <a:buNone/>
            </a:pPr>
            <a:fld id="{00000000-1234-1234-1234-123412341234}" type="slidenum">
              <a:rPr lang="en-CA"/>
              <a:t>‹#›</a:t>
            </a:fld>
            <a:endParaRPr/>
          </a:p>
        </p:txBody>
      </p:sp>
      <p:sp>
        <p:nvSpPr>
          <p:cNvPr id="58" name="Google Shape;58;p12"/>
          <p:cNvSpPr txBox="1"/>
          <p:nvPr/>
        </p:nvSpPr>
        <p:spPr>
          <a:xfrm>
            <a:off x="709249" y="9659825"/>
            <a:ext cx="2743200" cy="354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CA" sz="1100" b="0" i="0" u="sng" strike="noStrike" cap="none">
                <a:solidFill>
                  <a:schemeClr val="hlink"/>
                </a:solidFill>
                <a:latin typeface="Oswald"/>
                <a:ea typeface="Oswald"/>
                <a:cs typeface="Oswald"/>
                <a:sym typeface="Oswald"/>
                <a:hlinkClick r:id="rId3"/>
              </a:rPr>
              <a:t>bit.ly/TDSBScience</a:t>
            </a:r>
            <a:endParaRPr sz="1100" b="0" i="0" u="none" strike="noStrike" cap="none">
              <a:solidFill>
                <a:srgbClr val="3C5FB0"/>
              </a:solidFill>
              <a:latin typeface="Oswald"/>
              <a:ea typeface="Oswald"/>
              <a:cs typeface="Oswald"/>
              <a:sym typeface="Oswa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9"/>
        <p:cNvGrpSpPr/>
        <p:nvPr/>
      </p:nvGrpSpPr>
      <p:grpSpPr>
        <a:xfrm>
          <a:off x="0" y="0"/>
          <a:ext cx="0" cy="0"/>
          <a:chOff x="0" y="0"/>
          <a:chExt cx="0" cy="0"/>
        </a:xfrm>
      </p:grpSpPr>
      <p:sp>
        <p:nvSpPr>
          <p:cNvPr id="60" name="Google Shape;60;p13"/>
          <p:cNvSpPr txBox="1">
            <a:spLocks noGrp="1"/>
          </p:cNvSpPr>
          <p:nvPr>
            <p:ph type="title"/>
          </p:nvPr>
        </p:nvSpPr>
        <p:spPr>
          <a:xfrm>
            <a:off x="264945" y="1086507"/>
            <a:ext cx="2386800" cy="14778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Font typeface="Oswald"/>
              <a:buNone/>
              <a:defRPr sz="2400">
                <a:latin typeface="Oswald"/>
                <a:ea typeface="Oswald"/>
                <a:cs typeface="Oswald"/>
                <a:sym typeface="Oswald"/>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61" name="Google Shape;61;p13"/>
          <p:cNvSpPr txBox="1">
            <a:spLocks noGrp="1"/>
          </p:cNvSpPr>
          <p:nvPr>
            <p:ph type="body" idx="1"/>
          </p:nvPr>
        </p:nvSpPr>
        <p:spPr>
          <a:xfrm>
            <a:off x="264945" y="2717440"/>
            <a:ext cx="2386800" cy="62175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Font typeface="Oi"/>
              <a:buChar char="●"/>
              <a:defRPr sz="1200">
                <a:latin typeface="Oi"/>
                <a:ea typeface="Oi"/>
                <a:cs typeface="Oi"/>
                <a:sym typeface="Oi"/>
              </a:defRPr>
            </a:lvl1pPr>
            <a:lvl2pPr marL="914400" lvl="1" indent="-304800" algn="l">
              <a:lnSpc>
                <a:spcPct val="115000"/>
              </a:lnSpc>
              <a:spcBef>
                <a:spcPts val="0"/>
              </a:spcBef>
              <a:spcAft>
                <a:spcPts val="0"/>
              </a:spcAft>
              <a:buSzPts val="1200"/>
              <a:buFont typeface="Oi"/>
              <a:buChar char="○"/>
              <a:defRPr sz="1200">
                <a:latin typeface="Oi"/>
                <a:ea typeface="Oi"/>
                <a:cs typeface="Oi"/>
                <a:sym typeface="Oi"/>
              </a:defRPr>
            </a:lvl2pPr>
            <a:lvl3pPr marL="1371600" lvl="2" indent="-304800" algn="l">
              <a:lnSpc>
                <a:spcPct val="115000"/>
              </a:lnSpc>
              <a:spcBef>
                <a:spcPts val="0"/>
              </a:spcBef>
              <a:spcAft>
                <a:spcPts val="0"/>
              </a:spcAft>
              <a:buSzPts val="1200"/>
              <a:buFont typeface="Oi"/>
              <a:buChar char="■"/>
              <a:defRPr sz="1200">
                <a:latin typeface="Oi"/>
                <a:ea typeface="Oi"/>
                <a:cs typeface="Oi"/>
                <a:sym typeface="Oi"/>
              </a:defRPr>
            </a:lvl3pPr>
            <a:lvl4pPr marL="1828800" lvl="3" indent="-304800" algn="l">
              <a:lnSpc>
                <a:spcPct val="115000"/>
              </a:lnSpc>
              <a:spcBef>
                <a:spcPts val="0"/>
              </a:spcBef>
              <a:spcAft>
                <a:spcPts val="0"/>
              </a:spcAft>
              <a:buSzPts val="1200"/>
              <a:buFont typeface="Oi"/>
              <a:buChar char="●"/>
              <a:defRPr sz="1200">
                <a:latin typeface="Oi"/>
                <a:ea typeface="Oi"/>
                <a:cs typeface="Oi"/>
                <a:sym typeface="Oi"/>
              </a:defRPr>
            </a:lvl4pPr>
            <a:lvl5pPr marL="2286000" lvl="4" indent="-304800" algn="l">
              <a:lnSpc>
                <a:spcPct val="115000"/>
              </a:lnSpc>
              <a:spcBef>
                <a:spcPts val="0"/>
              </a:spcBef>
              <a:spcAft>
                <a:spcPts val="0"/>
              </a:spcAft>
              <a:buSzPts val="1200"/>
              <a:buFont typeface="Oi"/>
              <a:buChar char="○"/>
              <a:defRPr sz="1200">
                <a:latin typeface="Oi"/>
                <a:ea typeface="Oi"/>
                <a:cs typeface="Oi"/>
                <a:sym typeface="Oi"/>
              </a:defRPr>
            </a:lvl5pPr>
            <a:lvl6pPr marL="2743200" lvl="5" indent="-304800" algn="l">
              <a:lnSpc>
                <a:spcPct val="115000"/>
              </a:lnSpc>
              <a:spcBef>
                <a:spcPts val="0"/>
              </a:spcBef>
              <a:spcAft>
                <a:spcPts val="0"/>
              </a:spcAft>
              <a:buSzPts val="1200"/>
              <a:buFont typeface="Oi"/>
              <a:buChar char="■"/>
              <a:defRPr sz="1200">
                <a:latin typeface="Oi"/>
                <a:ea typeface="Oi"/>
                <a:cs typeface="Oi"/>
                <a:sym typeface="Oi"/>
              </a:defRPr>
            </a:lvl6pPr>
            <a:lvl7pPr marL="3200400" lvl="6" indent="-304800" algn="l">
              <a:lnSpc>
                <a:spcPct val="115000"/>
              </a:lnSpc>
              <a:spcBef>
                <a:spcPts val="0"/>
              </a:spcBef>
              <a:spcAft>
                <a:spcPts val="0"/>
              </a:spcAft>
              <a:buSzPts val="1200"/>
              <a:buFont typeface="Oi"/>
              <a:buChar char="●"/>
              <a:defRPr sz="1200">
                <a:latin typeface="Oi"/>
                <a:ea typeface="Oi"/>
                <a:cs typeface="Oi"/>
                <a:sym typeface="Oi"/>
              </a:defRPr>
            </a:lvl7pPr>
            <a:lvl8pPr marL="3657600" lvl="7" indent="-304800" algn="l">
              <a:lnSpc>
                <a:spcPct val="115000"/>
              </a:lnSpc>
              <a:spcBef>
                <a:spcPts val="0"/>
              </a:spcBef>
              <a:spcAft>
                <a:spcPts val="0"/>
              </a:spcAft>
              <a:buSzPts val="1200"/>
              <a:buFont typeface="Oi"/>
              <a:buChar char="○"/>
              <a:defRPr sz="1200">
                <a:latin typeface="Oi"/>
                <a:ea typeface="Oi"/>
                <a:cs typeface="Oi"/>
                <a:sym typeface="Oi"/>
              </a:defRPr>
            </a:lvl8pPr>
            <a:lvl9pPr marL="4114800" lvl="8" indent="-304800" algn="l">
              <a:lnSpc>
                <a:spcPct val="115000"/>
              </a:lnSpc>
              <a:spcBef>
                <a:spcPts val="0"/>
              </a:spcBef>
              <a:spcAft>
                <a:spcPts val="0"/>
              </a:spcAft>
              <a:buSzPts val="1200"/>
              <a:buFont typeface="Oi"/>
              <a:buChar char="■"/>
              <a:defRPr sz="1200">
                <a:latin typeface="Oi"/>
                <a:ea typeface="Oi"/>
                <a:cs typeface="Oi"/>
                <a:sym typeface="Oi"/>
              </a:defRPr>
            </a:lvl9pPr>
          </a:lstStyle>
          <a:p>
            <a:endParaRPr/>
          </a:p>
        </p:txBody>
      </p:sp>
      <p:pic>
        <p:nvPicPr>
          <p:cNvPr id="62" name="Google Shape;62;p13"/>
          <p:cNvPicPr preferRelativeResize="0"/>
          <p:nvPr/>
        </p:nvPicPr>
        <p:blipFill rotWithShape="1">
          <a:blip r:embed="rId2">
            <a:alphaModFix/>
          </a:blip>
          <a:srcRect/>
          <a:stretch/>
        </p:blipFill>
        <p:spPr>
          <a:xfrm>
            <a:off x="128975" y="9390175"/>
            <a:ext cx="526777" cy="527549"/>
          </a:xfrm>
          <a:prstGeom prst="rect">
            <a:avLst/>
          </a:prstGeom>
          <a:noFill/>
          <a:ln>
            <a:noFill/>
          </a:ln>
        </p:spPr>
      </p:pic>
      <p:cxnSp>
        <p:nvCxnSpPr>
          <p:cNvPr id="63" name="Google Shape;63;p13"/>
          <p:cNvCxnSpPr/>
          <p:nvPr/>
        </p:nvCxnSpPr>
        <p:spPr>
          <a:xfrm>
            <a:off x="731952" y="9653950"/>
            <a:ext cx="6870600" cy="0"/>
          </a:xfrm>
          <a:prstGeom prst="straightConnector1">
            <a:avLst/>
          </a:prstGeom>
          <a:noFill/>
          <a:ln w="38100" cap="flat" cmpd="sng">
            <a:solidFill>
              <a:srgbClr val="3C5FB0"/>
            </a:solidFill>
            <a:prstDash val="solid"/>
            <a:round/>
            <a:headEnd type="none" w="sm" len="sm"/>
            <a:tailEnd type="none" w="sm" len="sm"/>
          </a:ln>
        </p:spPr>
      </p:cxnSp>
      <p:sp>
        <p:nvSpPr>
          <p:cNvPr id="64" name="Google Shape;64;p13"/>
          <p:cNvSpPr txBox="1"/>
          <p:nvPr/>
        </p:nvSpPr>
        <p:spPr>
          <a:xfrm>
            <a:off x="4595449" y="9659825"/>
            <a:ext cx="2743200" cy="354000"/>
          </a:xfrm>
          <a:prstGeom prst="rect">
            <a:avLst/>
          </a:prstGeom>
          <a:no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rgbClr val="000000"/>
              </a:buClr>
              <a:buSzPts val="1100"/>
              <a:buFont typeface="Arial"/>
              <a:buNone/>
            </a:pPr>
            <a:r>
              <a:rPr lang="en-CA" sz="1100" b="0" i="0" u="none" strike="noStrike" cap="none">
                <a:solidFill>
                  <a:srgbClr val="3C5FB0"/>
                </a:solidFill>
                <a:latin typeface="Oswald"/>
                <a:ea typeface="Oswald"/>
                <a:cs typeface="Oswald"/>
                <a:sym typeface="Oswald"/>
              </a:rPr>
              <a:t>Sept 2021 - Page</a:t>
            </a:r>
            <a:endParaRPr sz="1100" b="0" i="0" u="none" strike="noStrike" cap="none">
              <a:solidFill>
                <a:srgbClr val="3C5FB0"/>
              </a:solidFill>
              <a:latin typeface="Oswald"/>
              <a:ea typeface="Oswald"/>
              <a:cs typeface="Oswald"/>
              <a:sym typeface="Oswald"/>
            </a:endParaRPr>
          </a:p>
        </p:txBody>
      </p:sp>
      <p:sp>
        <p:nvSpPr>
          <p:cNvPr id="65" name="Google Shape;65;p13"/>
          <p:cNvSpPr txBox="1">
            <a:spLocks noGrp="1"/>
          </p:cNvSpPr>
          <p:nvPr>
            <p:ph type="sldNum" idx="12"/>
          </p:nvPr>
        </p:nvSpPr>
        <p:spPr>
          <a:xfrm>
            <a:off x="7120875" y="9658499"/>
            <a:ext cx="466500" cy="400200"/>
          </a:xfrm>
          <a:prstGeom prst="rect">
            <a:avLst/>
          </a:prstGeom>
          <a:noFill/>
          <a:ln>
            <a:noFill/>
          </a:ln>
        </p:spPr>
        <p:txBody>
          <a:bodyPr spcFirstLastPara="1" wrap="square" lIns="91425" tIns="91425" rIns="91425" bIns="91425" anchor="t" anchorCtr="0">
            <a:normAutofit/>
          </a:bodyPr>
          <a:lstStyle>
            <a:lvl1pPr marL="0" marR="0" lvl="0" indent="0" algn="r">
              <a:lnSpc>
                <a:spcPct val="100000"/>
              </a:lnSpc>
              <a:spcBef>
                <a:spcPts val="0"/>
              </a:spcBef>
              <a:spcAft>
                <a:spcPts val="0"/>
              </a:spcAft>
              <a:buClr>
                <a:srgbClr val="000000"/>
              </a:buClr>
              <a:buSzPts val="1100"/>
              <a:buFont typeface="Arial"/>
              <a:buNone/>
              <a:defRPr sz="1100" b="1" i="0" u="none" strike="noStrike" cap="none">
                <a:solidFill>
                  <a:srgbClr val="3C5FB0"/>
                </a:solidFill>
                <a:latin typeface="Oswald"/>
                <a:ea typeface="Oswald"/>
                <a:cs typeface="Oswald"/>
                <a:sym typeface="Oswald"/>
              </a:defRPr>
            </a:lvl1pPr>
            <a:lvl2pPr marL="0" marR="0" lvl="1" indent="0" algn="r">
              <a:lnSpc>
                <a:spcPct val="100000"/>
              </a:lnSpc>
              <a:spcBef>
                <a:spcPts val="0"/>
              </a:spcBef>
              <a:spcAft>
                <a:spcPts val="0"/>
              </a:spcAft>
              <a:buClr>
                <a:srgbClr val="000000"/>
              </a:buClr>
              <a:buSzPts val="1100"/>
              <a:buFont typeface="Arial"/>
              <a:buNone/>
              <a:defRPr sz="1100" b="1" i="0" u="none" strike="noStrike" cap="none">
                <a:solidFill>
                  <a:srgbClr val="3C5FB0"/>
                </a:solidFill>
                <a:latin typeface="Oswald"/>
                <a:ea typeface="Oswald"/>
                <a:cs typeface="Oswald"/>
                <a:sym typeface="Oswald"/>
              </a:defRPr>
            </a:lvl2pPr>
            <a:lvl3pPr marL="0" marR="0" lvl="2" indent="0" algn="r">
              <a:lnSpc>
                <a:spcPct val="100000"/>
              </a:lnSpc>
              <a:spcBef>
                <a:spcPts val="0"/>
              </a:spcBef>
              <a:spcAft>
                <a:spcPts val="0"/>
              </a:spcAft>
              <a:buClr>
                <a:srgbClr val="000000"/>
              </a:buClr>
              <a:buSzPts val="1100"/>
              <a:buFont typeface="Arial"/>
              <a:buNone/>
              <a:defRPr sz="1100" b="1" i="0" u="none" strike="noStrike" cap="none">
                <a:solidFill>
                  <a:srgbClr val="3C5FB0"/>
                </a:solidFill>
                <a:latin typeface="Oswald"/>
                <a:ea typeface="Oswald"/>
                <a:cs typeface="Oswald"/>
                <a:sym typeface="Oswald"/>
              </a:defRPr>
            </a:lvl3pPr>
            <a:lvl4pPr marL="0" marR="0" lvl="3" indent="0" algn="r">
              <a:lnSpc>
                <a:spcPct val="100000"/>
              </a:lnSpc>
              <a:spcBef>
                <a:spcPts val="0"/>
              </a:spcBef>
              <a:spcAft>
                <a:spcPts val="0"/>
              </a:spcAft>
              <a:buClr>
                <a:srgbClr val="000000"/>
              </a:buClr>
              <a:buSzPts val="1100"/>
              <a:buFont typeface="Arial"/>
              <a:buNone/>
              <a:defRPr sz="1100" b="1" i="0" u="none" strike="noStrike" cap="none">
                <a:solidFill>
                  <a:srgbClr val="3C5FB0"/>
                </a:solidFill>
                <a:latin typeface="Oswald"/>
                <a:ea typeface="Oswald"/>
                <a:cs typeface="Oswald"/>
                <a:sym typeface="Oswald"/>
              </a:defRPr>
            </a:lvl4pPr>
            <a:lvl5pPr marL="0" marR="0" lvl="4" indent="0" algn="r">
              <a:lnSpc>
                <a:spcPct val="100000"/>
              </a:lnSpc>
              <a:spcBef>
                <a:spcPts val="0"/>
              </a:spcBef>
              <a:spcAft>
                <a:spcPts val="0"/>
              </a:spcAft>
              <a:buClr>
                <a:srgbClr val="000000"/>
              </a:buClr>
              <a:buSzPts val="1100"/>
              <a:buFont typeface="Arial"/>
              <a:buNone/>
              <a:defRPr sz="1100" b="1" i="0" u="none" strike="noStrike" cap="none">
                <a:solidFill>
                  <a:srgbClr val="3C5FB0"/>
                </a:solidFill>
                <a:latin typeface="Oswald"/>
                <a:ea typeface="Oswald"/>
                <a:cs typeface="Oswald"/>
                <a:sym typeface="Oswald"/>
              </a:defRPr>
            </a:lvl5pPr>
            <a:lvl6pPr marL="0" marR="0" lvl="5" indent="0" algn="r">
              <a:lnSpc>
                <a:spcPct val="100000"/>
              </a:lnSpc>
              <a:spcBef>
                <a:spcPts val="0"/>
              </a:spcBef>
              <a:spcAft>
                <a:spcPts val="0"/>
              </a:spcAft>
              <a:buClr>
                <a:srgbClr val="000000"/>
              </a:buClr>
              <a:buSzPts val="1100"/>
              <a:buFont typeface="Arial"/>
              <a:buNone/>
              <a:defRPr sz="1100" b="1" i="0" u="none" strike="noStrike" cap="none">
                <a:solidFill>
                  <a:srgbClr val="3C5FB0"/>
                </a:solidFill>
                <a:latin typeface="Oswald"/>
                <a:ea typeface="Oswald"/>
                <a:cs typeface="Oswald"/>
                <a:sym typeface="Oswald"/>
              </a:defRPr>
            </a:lvl6pPr>
            <a:lvl7pPr marL="0" marR="0" lvl="6" indent="0" algn="r">
              <a:lnSpc>
                <a:spcPct val="100000"/>
              </a:lnSpc>
              <a:spcBef>
                <a:spcPts val="0"/>
              </a:spcBef>
              <a:spcAft>
                <a:spcPts val="0"/>
              </a:spcAft>
              <a:buClr>
                <a:srgbClr val="000000"/>
              </a:buClr>
              <a:buSzPts val="1100"/>
              <a:buFont typeface="Arial"/>
              <a:buNone/>
              <a:defRPr sz="1100" b="1" i="0" u="none" strike="noStrike" cap="none">
                <a:solidFill>
                  <a:srgbClr val="3C5FB0"/>
                </a:solidFill>
                <a:latin typeface="Oswald"/>
                <a:ea typeface="Oswald"/>
                <a:cs typeface="Oswald"/>
                <a:sym typeface="Oswald"/>
              </a:defRPr>
            </a:lvl7pPr>
            <a:lvl8pPr marL="0" marR="0" lvl="7" indent="0" algn="r">
              <a:lnSpc>
                <a:spcPct val="100000"/>
              </a:lnSpc>
              <a:spcBef>
                <a:spcPts val="0"/>
              </a:spcBef>
              <a:spcAft>
                <a:spcPts val="0"/>
              </a:spcAft>
              <a:buClr>
                <a:srgbClr val="000000"/>
              </a:buClr>
              <a:buSzPts val="1100"/>
              <a:buFont typeface="Arial"/>
              <a:buNone/>
              <a:defRPr sz="1100" b="1" i="0" u="none" strike="noStrike" cap="none">
                <a:solidFill>
                  <a:srgbClr val="3C5FB0"/>
                </a:solidFill>
                <a:latin typeface="Oswald"/>
                <a:ea typeface="Oswald"/>
                <a:cs typeface="Oswald"/>
                <a:sym typeface="Oswald"/>
              </a:defRPr>
            </a:lvl8pPr>
            <a:lvl9pPr marL="0" marR="0" lvl="8" indent="0" algn="r">
              <a:lnSpc>
                <a:spcPct val="100000"/>
              </a:lnSpc>
              <a:spcBef>
                <a:spcPts val="0"/>
              </a:spcBef>
              <a:spcAft>
                <a:spcPts val="0"/>
              </a:spcAft>
              <a:buClr>
                <a:srgbClr val="000000"/>
              </a:buClr>
              <a:buSzPts val="1100"/>
              <a:buFont typeface="Arial"/>
              <a:buNone/>
              <a:defRPr sz="1100" b="1" i="0" u="none" strike="noStrike" cap="none">
                <a:solidFill>
                  <a:srgbClr val="3C5FB0"/>
                </a:solidFill>
                <a:latin typeface="Oswald"/>
                <a:ea typeface="Oswald"/>
                <a:cs typeface="Oswald"/>
                <a:sym typeface="Oswald"/>
              </a:defRPr>
            </a:lvl9pPr>
          </a:lstStyle>
          <a:p>
            <a:pPr marL="0" lvl="0" indent="0" algn="r" rtl="0">
              <a:spcBef>
                <a:spcPts val="0"/>
              </a:spcBef>
              <a:spcAft>
                <a:spcPts val="0"/>
              </a:spcAft>
              <a:buNone/>
            </a:pPr>
            <a:fld id="{00000000-1234-1234-1234-123412341234}" type="slidenum">
              <a:rPr lang="en-CA"/>
              <a:t>‹#›</a:t>
            </a:fld>
            <a:endParaRPr/>
          </a:p>
        </p:txBody>
      </p:sp>
      <p:sp>
        <p:nvSpPr>
          <p:cNvPr id="66" name="Google Shape;66;p13"/>
          <p:cNvSpPr txBox="1"/>
          <p:nvPr/>
        </p:nvSpPr>
        <p:spPr>
          <a:xfrm>
            <a:off x="709249" y="9659825"/>
            <a:ext cx="2743200" cy="354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CA" sz="1100" b="0" i="0" u="sng" strike="noStrike" cap="none">
                <a:solidFill>
                  <a:schemeClr val="hlink"/>
                </a:solidFill>
                <a:latin typeface="Oswald"/>
                <a:ea typeface="Oswald"/>
                <a:cs typeface="Oswald"/>
                <a:sym typeface="Oswald"/>
                <a:hlinkClick r:id="rId3"/>
              </a:rPr>
              <a:t>bit.ly/TDSBScience</a:t>
            </a:r>
            <a:endParaRPr sz="1100" b="0" i="0" u="none" strike="noStrike" cap="none">
              <a:solidFill>
                <a:srgbClr val="3C5FB0"/>
              </a:solidFill>
              <a:latin typeface="Oswald"/>
              <a:ea typeface="Oswald"/>
              <a:cs typeface="Oswald"/>
              <a:sym typeface="Oswa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7"/>
        <p:cNvGrpSpPr/>
        <p:nvPr/>
      </p:nvGrpSpPr>
      <p:grpSpPr>
        <a:xfrm>
          <a:off x="0" y="0"/>
          <a:ext cx="0" cy="0"/>
          <a:chOff x="0" y="0"/>
          <a:chExt cx="0" cy="0"/>
        </a:xfrm>
      </p:grpSpPr>
      <p:sp>
        <p:nvSpPr>
          <p:cNvPr id="68" name="Google Shape;68;p14"/>
          <p:cNvSpPr txBox="1">
            <a:spLocks noGrp="1"/>
          </p:cNvSpPr>
          <p:nvPr>
            <p:ph type="title"/>
          </p:nvPr>
        </p:nvSpPr>
        <p:spPr>
          <a:xfrm>
            <a:off x="416713" y="880293"/>
            <a:ext cx="5412600" cy="7999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Font typeface="Oswald"/>
              <a:buNone/>
              <a:defRPr sz="4800">
                <a:latin typeface="Oswald"/>
                <a:ea typeface="Oswald"/>
                <a:cs typeface="Oswald"/>
                <a:sym typeface="Oswald"/>
              </a:defRPr>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pic>
        <p:nvPicPr>
          <p:cNvPr id="69" name="Google Shape;69;p14"/>
          <p:cNvPicPr preferRelativeResize="0"/>
          <p:nvPr/>
        </p:nvPicPr>
        <p:blipFill rotWithShape="1">
          <a:blip r:embed="rId2">
            <a:alphaModFix/>
          </a:blip>
          <a:srcRect/>
          <a:stretch/>
        </p:blipFill>
        <p:spPr>
          <a:xfrm>
            <a:off x="128975" y="9390175"/>
            <a:ext cx="526777" cy="527549"/>
          </a:xfrm>
          <a:prstGeom prst="rect">
            <a:avLst/>
          </a:prstGeom>
          <a:noFill/>
          <a:ln>
            <a:noFill/>
          </a:ln>
        </p:spPr>
      </p:pic>
      <p:cxnSp>
        <p:nvCxnSpPr>
          <p:cNvPr id="70" name="Google Shape;70;p14"/>
          <p:cNvCxnSpPr/>
          <p:nvPr/>
        </p:nvCxnSpPr>
        <p:spPr>
          <a:xfrm>
            <a:off x="731952" y="9653950"/>
            <a:ext cx="6870600" cy="0"/>
          </a:xfrm>
          <a:prstGeom prst="straightConnector1">
            <a:avLst/>
          </a:prstGeom>
          <a:noFill/>
          <a:ln w="38100" cap="flat" cmpd="sng">
            <a:solidFill>
              <a:srgbClr val="3C5FB0"/>
            </a:solidFill>
            <a:prstDash val="solid"/>
            <a:round/>
            <a:headEnd type="none" w="sm" len="sm"/>
            <a:tailEnd type="none" w="sm" len="sm"/>
          </a:ln>
        </p:spPr>
      </p:cxnSp>
      <p:sp>
        <p:nvSpPr>
          <p:cNvPr id="71" name="Google Shape;71;p14"/>
          <p:cNvSpPr txBox="1"/>
          <p:nvPr/>
        </p:nvSpPr>
        <p:spPr>
          <a:xfrm>
            <a:off x="4595449" y="9659825"/>
            <a:ext cx="2743200" cy="354000"/>
          </a:xfrm>
          <a:prstGeom prst="rect">
            <a:avLst/>
          </a:prstGeom>
          <a:no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rgbClr val="000000"/>
              </a:buClr>
              <a:buSzPts val="1100"/>
              <a:buFont typeface="Arial"/>
              <a:buNone/>
            </a:pPr>
            <a:r>
              <a:rPr lang="en-CA" sz="1100" b="0" i="0" u="none" strike="noStrike" cap="none">
                <a:solidFill>
                  <a:srgbClr val="3C5FB0"/>
                </a:solidFill>
                <a:latin typeface="Oswald"/>
                <a:ea typeface="Oswald"/>
                <a:cs typeface="Oswald"/>
                <a:sym typeface="Oswald"/>
              </a:rPr>
              <a:t>Sept 2021 - Page</a:t>
            </a:r>
            <a:endParaRPr sz="1100" b="0" i="0" u="none" strike="noStrike" cap="none">
              <a:solidFill>
                <a:srgbClr val="3C5FB0"/>
              </a:solidFill>
              <a:latin typeface="Oswald"/>
              <a:ea typeface="Oswald"/>
              <a:cs typeface="Oswald"/>
              <a:sym typeface="Oswald"/>
            </a:endParaRPr>
          </a:p>
        </p:txBody>
      </p:sp>
      <p:sp>
        <p:nvSpPr>
          <p:cNvPr id="72" name="Google Shape;72;p14"/>
          <p:cNvSpPr txBox="1">
            <a:spLocks noGrp="1"/>
          </p:cNvSpPr>
          <p:nvPr>
            <p:ph type="sldNum" idx="12"/>
          </p:nvPr>
        </p:nvSpPr>
        <p:spPr>
          <a:xfrm>
            <a:off x="7120875" y="9658499"/>
            <a:ext cx="466500" cy="400200"/>
          </a:xfrm>
          <a:prstGeom prst="rect">
            <a:avLst/>
          </a:prstGeom>
          <a:noFill/>
          <a:ln>
            <a:noFill/>
          </a:ln>
        </p:spPr>
        <p:txBody>
          <a:bodyPr spcFirstLastPara="1" wrap="square" lIns="91425" tIns="91425" rIns="91425" bIns="91425" anchor="t" anchorCtr="0">
            <a:normAutofit/>
          </a:bodyPr>
          <a:lstStyle>
            <a:lvl1pPr marL="0" marR="0" lvl="0" indent="0" algn="r">
              <a:lnSpc>
                <a:spcPct val="100000"/>
              </a:lnSpc>
              <a:spcBef>
                <a:spcPts val="0"/>
              </a:spcBef>
              <a:spcAft>
                <a:spcPts val="0"/>
              </a:spcAft>
              <a:buClr>
                <a:srgbClr val="000000"/>
              </a:buClr>
              <a:buSzPts val="1100"/>
              <a:buFont typeface="Arial"/>
              <a:buNone/>
              <a:defRPr sz="1100" b="1" i="0" u="none" strike="noStrike" cap="none">
                <a:solidFill>
                  <a:srgbClr val="3C5FB0"/>
                </a:solidFill>
                <a:latin typeface="Oswald"/>
                <a:ea typeface="Oswald"/>
                <a:cs typeface="Oswald"/>
                <a:sym typeface="Oswald"/>
              </a:defRPr>
            </a:lvl1pPr>
            <a:lvl2pPr marL="0" marR="0" lvl="1" indent="0" algn="r">
              <a:lnSpc>
                <a:spcPct val="100000"/>
              </a:lnSpc>
              <a:spcBef>
                <a:spcPts val="0"/>
              </a:spcBef>
              <a:spcAft>
                <a:spcPts val="0"/>
              </a:spcAft>
              <a:buClr>
                <a:srgbClr val="000000"/>
              </a:buClr>
              <a:buSzPts val="1100"/>
              <a:buFont typeface="Arial"/>
              <a:buNone/>
              <a:defRPr sz="1100" b="1" i="0" u="none" strike="noStrike" cap="none">
                <a:solidFill>
                  <a:srgbClr val="3C5FB0"/>
                </a:solidFill>
                <a:latin typeface="Oswald"/>
                <a:ea typeface="Oswald"/>
                <a:cs typeface="Oswald"/>
                <a:sym typeface="Oswald"/>
              </a:defRPr>
            </a:lvl2pPr>
            <a:lvl3pPr marL="0" marR="0" lvl="2" indent="0" algn="r">
              <a:lnSpc>
                <a:spcPct val="100000"/>
              </a:lnSpc>
              <a:spcBef>
                <a:spcPts val="0"/>
              </a:spcBef>
              <a:spcAft>
                <a:spcPts val="0"/>
              </a:spcAft>
              <a:buClr>
                <a:srgbClr val="000000"/>
              </a:buClr>
              <a:buSzPts val="1100"/>
              <a:buFont typeface="Arial"/>
              <a:buNone/>
              <a:defRPr sz="1100" b="1" i="0" u="none" strike="noStrike" cap="none">
                <a:solidFill>
                  <a:srgbClr val="3C5FB0"/>
                </a:solidFill>
                <a:latin typeface="Oswald"/>
                <a:ea typeface="Oswald"/>
                <a:cs typeface="Oswald"/>
                <a:sym typeface="Oswald"/>
              </a:defRPr>
            </a:lvl3pPr>
            <a:lvl4pPr marL="0" marR="0" lvl="3" indent="0" algn="r">
              <a:lnSpc>
                <a:spcPct val="100000"/>
              </a:lnSpc>
              <a:spcBef>
                <a:spcPts val="0"/>
              </a:spcBef>
              <a:spcAft>
                <a:spcPts val="0"/>
              </a:spcAft>
              <a:buClr>
                <a:srgbClr val="000000"/>
              </a:buClr>
              <a:buSzPts val="1100"/>
              <a:buFont typeface="Arial"/>
              <a:buNone/>
              <a:defRPr sz="1100" b="1" i="0" u="none" strike="noStrike" cap="none">
                <a:solidFill>
                  <a:srgbClr val="3C5FB0"/>
                </a:solidFill>
                <a:latin typeface="Oswald"/>
                <a:ea typeface="Oswald"/>
                <a:cs typeface="Oswald"/>
                <a:sym typeface="Oswald"/>
              </a:defRPr>
            </a:lvl4pPr>
            <a:lvl5pPr marL="0" marR="0" lvl="4" indent="0" algn="r">
              <a:lnSpc>
                <a:spcPct val="100000"/>
              </a:lnSpc>
              <a:spcBef>
                <a:spcPts val="0"/>
              </a:spcBef>
              <a:spcAft>
                <a:spcPts val="0"/>
              </a:spcAft>
              <a:buClr>
                <a:srgbClr val="000000"/>
              </a:buClr>
              <a:buSzPts val="1100"/>
              <a:buFont typeface="Arial"/>
              <a:buNone/>
              <a:defRPr sz="1100" b="1" i="0" u="none" strike="noStrike" cap="none">
                <a:solidFill>
                  <a:srgbClr val="3C5FB0"/>
                </a:solidFill>
                <a:latin typeface="Oswald"/>
                <a:ea typeface="Oswald"/>
                <a:cs typeface="Oswald"/>
                <a:sym typeface="Oswald"/>
              </a:defRPr>
            </a:lvl5pPr>
            <a:lvl6pPr marL="0" marR="0" lvl="5" indent="0" algn="r">
              <a:lnSpc>
                <a:spcPct val="100000"/>
              </a:lnSpc>
              <a:spcBef>
                <a:spcPts val="0"/>
              </a:spcBef>
              <a:spcAft>
                <a:spcPts val="0"/>
              </a:spcAft>
              <a:buClr>
                <a:srgbClr val="000000"/>
              </a:buClr>
              <a:buSzPts val="1100"/>
              <a:buFont typeface="Arial"/>
              <a:buNone/>
              <a:defRPr sz="1100" b="1" i="0" u="none" strike="noStrike" cap="none">
                <a:solidFill>
                  <a:srgbClr val="3C5FB0"/>
                </a:solidFill>
                <a:latin typeface="Oswald"/>
                <a:ea typeface="Oswald"/>
                <a:cs typeface="Oswald"/>
                <a:sym typeface="Oswald"/>
              </a:defRPr>
            </a:lvl6pPr>
            <a:lvl7pPr marL="0" marR="0" lvl="6" indent="0" algn="r">
              <a:lnSpc>
                <a:spcPct val="100000"/>
              </a:lnSpc>
              <a:spcBef>
                <a:spcPts val="0"/>
              </a:spcBef>
              <a:spcAft>
                <a:spcPts val="0"/>
              </a:spcAft>
              <a:buClr>
                <a:srgbClr val="000000"/>
              </a:buClr>
              <a:buSzPts val="1100"/>
              <a:buFont typeface="Arial"/>
              <a:buNone/>
              <a:defRPr sz="1100" b="1" i="0" u="none" strike="noStrike" cap="none">
                <a:solidFill>
                  <a:srgbClr val="3C5FB0"/>
                </a:solidFill>
                <a:latin typeface="Oswald"/>
                <a:ea typeface="Oswald"/>
                <a:cs typeface="Oswald"/>
                <a:sym typeface="Oswald"/>
              </a:defRPr>
            </a:lvl7pPr>
            <a:lvl8pPr marL="0" marR="0" lvl="7" indent="0" algn="r">
              <a:lnSpc>
                <a:spcPct val="100000"/>
              </a:lnSpc>
              <a:spcBef>
                <a:spcPts val="0"/>
              </a:spcBef>
              <a:spcAft>
                <a:spcPts val="0"/>
              </a:spcAft>
              <a:buClr>
                <a:srgbClr val="000000"/>
              </a:buClr>
              <a:buSzPts val="1100"/>
              <a:buFont typeface="Arial"/>
              <a:buNone/>
              <a:defRPr sz="1100" b="1" i="0" u="none" strike="noStrike" cap="none">
                <a:solidFill>
                  <a:srgbClr val="3C5FB0"/>
                </a:solidFill>
                <a:latin typeface="Oswald"/>
                <a:ea typeface="Oswald"/>
                <a:cs typeface="Oswald"/>
                <a:sym typeface="Oswald"/>
              </a:defRPr>
            </a:lvl8pPr>
            <a:lvl9pPr marL="0" marR="0" lvl="8" indent="0" algn="r">
              <a:lnSpc>
                <a:spcPct val="100000"/>
              </a:lnSpc>
              <a:spcBef>
                <a:spcPts val="0"/>
              </a:spcBef>
              <a:spcAft>
                <a:spcPts val="0"/>
              </a:spcAft>
              <a:buClr>
                <a:srgbClr val="000000"/>
              </a:buClr>
              <a:buSzPts val="1100"/>
              <a:buFont typeface="Arial"/>
              <a:buNone/>
              <a:defRPr sz="1100" b="1" i="0" u="none" strike="noStrike" cap="none">
                <a:solidFill>
                  <a:srgbClr val="3C5FB0"/>
                </a:solidFill>
                <a:latin typeface="Oswald"/>
                <a:ea typeface="Oswald"/>
                <a:cs typeface="Oswald"/>
                <a:sym typeface="Oswald"/>
              </a:defRPr>
            </a:lvl9pPr>
          </a:lstStyle>
          <a:p>
            <a:pPr marL="0" lvl="0" indent="0" algn="r" rtl="0">
              <a:spcBef>
                <a:spcPts val="0"/>
              </a:spcBef>
              <a:spcAft>
                <a:spcPts val="0"/>
              </a:spcAft>
              <a:buNone/>
            </a:pPr>
            <a:fld id="{00000000-1234-1234-1234-123412341234}" type="slidenum">
              <a:rPr lang="en-CA"/>
              <a:t>‹#›</a:t>
            </a:fld>
            <a:endParaRPr/>
          </a:p>
        </p:txBody>
      </p:sp>
      <p:sp>
        <p:nvSpPr>
          <p:cNvPr id="73" name="Google Shape;73;p14"/>
          <p:cNvSpPr txBox="1"/>
          <p:nvPr/>
        </p:nvSpPr>
        <p:spPr>
          <a:xfrm>
            <a:off x="709249" y="9659825"/>
            <a:ext cx="2743200" cy="354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CA" sz="1100" b="0" i="0" u="sng" strike="noStrike" cap="none">
                <a:solidFill>
                  <a:schemeClr val="hlink"/>
                </a:solidFill>
                <a:latin typeface="Oswald"/>
                <a:ea typeface="Oswald"/>
                <a:cs typeface="Oswald"/>
                <a:sym typeface="Oswald"/>
                <a:hlinkClick r:id="rId3"/>
              </a:rPr>
              <a:t>bit.ly/TDSBScience</a:t>
            </a:r>
            <a:endParaRPr sz="1100" b="0" i="0" u="none" strike="noStrike" cap="none">
              <a:solidFill>
                <a:srgbClr val="3C5FB0"/>
              </a:solidFill>
              <a:latin typeface="Oswald"/>
              <a:ea typeface="Oswald"/>
              <a:cs typeface="Oswald"/>
              <a:sym typeface="Oswa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5"/>
          <p:cNvSpPr txBox="1">
            <a:spLocks noGrp="1"/>
          </p:cNvSpPr>
          <p:nvPr>
            <p:ph type="title"/>
          </p:nvPr>
        </p:nvSpPr>
        <p:spPr>
          <a:xfrm>
            <a:off x="264945" y="870271"/>
            <a:ext cx="7242600" cy="11199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Oswald"/>
              <a:buNone/>
              <a:defRPr sz="2800" b="0" i="0" u="none" strike="noStrike" cap="none">
                <a:solidFill>
                  <a:schemeClr val="dk1"/>
                </a:solidFill>
                <a:latin typeface="Oswald"/>
                <a:ea typeface="Oswald"/>
                <a:cs typeface="Oswald"/>
                <a:sym typeface="Oswald"/>
              </a:defRPr>
            </a:lvl1pPr>
            <a:lvl2pPr marR="0" lvl="1" algn="l" rtl="0">
              <a:lnSpc>
                <a:spcPct val="100000"/>
              </a:lnSpc>
              <a:spcBef>
                <a:spcPts val="0"/>
              </a:spcBef>
              <a:spcAft>
                <a:spcPts val="0"/>
              </a:spcAft>
              <a:buClr>
                <a:schemeClr val="dk1"/>
              </a:buClr>
              <a:buSzPts val="2800"/>
              <a:buFont typeface="Oswald"/>
              <a:buNone/>
              <a:defRPr sz="2800" b="0" i="0" u="none" strike="noStrike" cap="none">
                <a:solidFill>
                  <a:schemeClr val="dk1"/>
                </a:solidFill>
                <a:latin typeface="Oswald"/>
                <a:ea typeface="Oswald"/>
                <a:cs typeface="Oswald"/>
                <a:sym typeface="Oswald"/>
              </a:defRPr>
            </a:lvl2pPr>
            <a:lvl3pPr marR="0" lvl="2" algn="l" rtl="0">
              <a:lnSpc>
                <a:spcPct val="100000"/>
              </a:lnSpc>
              <a:spcBef>
                <a:spcPts val="0"/>
              </a:spcBef>
              <a:spcAft>
                <a:spcPts val="0"/>
              </a:spcAft>
              <a:buClr>
                <a:schemeClr val="dk1"/>
              </a:buClr>
              <a:buSzPts val="2800"/>
              <a:buFont typeface="Oswald"/>
              <a:buNone/>
              <a:defRPr sz="2800" b="0" i="0" u="none" strike="noStrike" cap="none">
                <a:solidFill>
                  <a:schemeClr val="dk1"/>
                </a:solidFill>
                <a:latin typeface="Oswald"/>
                <a:ea typeface="Oswald"/>
                <a:cs typeface="Oswald"/>
                <a:sym typeface="Oswald"/>
              </a:defRPr>
            </a:lvl3pPr>
            <a:lvl4pPr marR="0" lvl="3" algn="l" rtl="0">
              <a:lnSpc>
                <a:spcPct val="100000"/>
              </a:lnSpc>
              <a:spcBef>
                <a:spcPts val="0"/>
              </a:spcBef>
              <a:spcAft>
                <a:spcPts val="0"/>
              </a:spcAft>
              <a:buClr>
                <a:schemeClr val="dk1"/>
              </a:buClr>
              <a:buSzPts val="2800"/>
              <a:buFont typeface="Oswald"/>
              <a:buNone/>
              <a:defRPr sz="2800" b="0" i="0" u="none" strike="noStrike" cap="none">
                <a:solidFill>
                  <a:schemeClr val="dk1"/>
                </a:solidFill>
                <a:latin typeface="Oswald"/>
                <a:ea typeface="Oswald"/>
                <a:cs typeface="Oswald"/>
                <a:sym typeface="Oswald"/>
              </a:defRPr>
            </a:lvl4pPr>
            <a:lvl5pPr marR="0" lvl="4" algn="l" rtl="0">
              <a:lnSpc>
                <a:spcPct val="100000"/>
              </a:lnSpc>
              <a:spcBef>
                <a:spcPts val="0"/>
              </a:spcBef>
              <a:spcAft>
                <a:spcPts val="0"/>
              </a:spcAft>
              <a:buClr>
                <a:schemeClr val="dk1"/>
              </a:buClr>
              <a:buSzPts val="2800"/>
              <a:buFont typeface="Oswald"/>
              <a:buNone/>
              <a:defRPr sz="2800" b="0" i="0" u="none" strike="noStrike" cap="none">
                <a:solidFill>
                  <a:schemeClr val="dk1"/>
                </a:solidFill>
                <a:latin typeface="Oswald"/>
                <a:ea typeface="Oswald"/>
                <a:cs typeface="Oswald"/>
                <a:sym typeface="Oswald"/>
              </a:defRPr>
            </a:lvl5pPr>
            <a:lvl6pPr marR="0" lvl="5" algn="l" rtl="0">
              <a:lnSpc>
                <a:spcPct val="100000"/>
              </a:lnSpc>
              <a:spcBef>
                <a:spcPts val="0"/>
              </a:spcBef>
              <a:spcAft>
                <a:spcPts val="0"/>
              </a:spcAft>
              <a:buClr>
                <a:schemeClr val="dk1"/>
              </a:buClr>
              <a:buSzPts val="2800"/>
              <a:buFont typeface="Oswald"/>
              <a:buNone/>
              <a:defRPr sz="2800" b="0" i="0" u="none" strike="noStrike" cap="none">
                <a:solidFill>
                  <a:schemeClr val="dk1"/>
                </a:solidFill>
                <a:latin typeface="Oswald"/>
                <a:ea typeface="Oswald"/>
                <a:cs typeface="Oswald"/>
                <a:sym typeface="Oswald"/>
              </a:defRPr>
            </a:lvl6pPr>
            <a:lvl7pPr marR="0" lvl="6" algn="l" rtl="0">
              <a:lnSpc>
                <a:spcPct val="100000"/>
              </a:lnSpc>
              <a:spcBef>
                <a:spcPts val="0"/>
              </a:spcBef>
              <a:spcAft>
                <a:spcPts val="0"/>
              </a:spcAft>
              <a:buClr>
                <a:schemeClr val="dk1"/>
              </a:buClr>
              <a:buSzPts val="2800"/>
              <a:buFont typeface="Oswald"/>
              <a:buNone/>
              <a:defRPr sz="2800" b="0" i="0" u="none" strike="noStrike" cap="none">
                <a:solidFill>
                  <a:schemeClr val="dk1"/>
                </a:solidFill>
                <a:latin typeface="Oswald"/>
                <a:ea typeface="Oswald"/>
                <a:cs typeface="Oswald"/>
                <a:sym typeface="Oswald"/>
              </a:defRPr>
            </a:lvl7pPr>
            <a:lvl8pPr marR="0" lvl="7" algn="l" rtl="0">
              <a:lnSpc>
                <a:spcPct val="100000"/>
              </a:lnSpc>
              <a:spcBef>
                <a:spcPts val="0"/>
              </a:spcBef>
              <a:spcAft>
                <a:spcPts val="0"/>
              </a:spcAft>
              <a:buClr>
                <a:schemeClr val="dk1"/>
              </a:buClr>
              <a:buSzPts val="2800"/>
              <a:buFont typeface="Oswald"/>
              <a:buNone/>
              <a:defRPr sz="2800" b="0" i="0" u="none" strike="noStrike" cap="none">
                <a:solidFill>
                  <a:schemeClr val="dk1"/>
                </a:solidFill>
                <a:latin typeface="Oswald"/>
                <a:ea typeface="Oswald"/>
                <a:cs typeface="Oswald"/>
                <a:sym typeface="Oswald"/>
              </a:defRPr>
            </a:lvl8pPr>
            <a:lvl9pPr marR="0" lvl="8" algn="l" rtl="0">
              <a:lnSpc>
                <a:spcPct val="100000"/>
              </a:lnSpc>
              <a:spcBef>
                <a:spcPts val="0"/>
              </a:spcBef>
              <a:spcAft>
                <a:spcPts val="0"/>
              </a:spcAft>
              <a:buClr>
                <a:schemeClr val="dk1"/>
              </a:buClr>
              <a:buSzPts val="2800"/>
              <a:buFont typeface="Oswald"/>
              <a:buNone/>
              <a:defRPr sz="2800" b="0" i="0" u="none" strike="noStrike" cap="none">
                <a:solidFill>
                  <a:schemeClr val="dk1"/>
                </a:solidFill>
                <a:latin typeface="Oswald"/>
                <a:ea typeface="Oswald"/>
                <a:cs typeface="Oswald"/>
                <a:sym typeface="Oswald"/>
              </a:defRPr>
            </a:lvl9pPr>
          </a:lstStyle>
          <a:p>
            <a:endParaRPr/>
          </a:p>
        </p:txBody>
      </p:sp>
      <p:sp>
        <p:nvSpPr>
          <p:cNvPr id="7" name="Google Shape;7;p5"/>
          <p:cNvSpPr txBox="1">
            <a:spLocks noGrp="1"/>
          </p:cNvSpPr>
          <p:nvPr>
            <p:ph type="body" idx="1"/>
          </p:nvPr>
        </p:nvSpPr>
        <p:spPr>
          <a:xfrm>
            <a:off x="264945" y="2253729"/>
            <a:ext cx="7242600" cy="66810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1"/>
              </a:buClr>
              <a:buSzPts val="1800"/>
              <a:buFont typeface="Oi"/>
              <a:buChar char="●"/>
              <a:defRPr sz="1800" b="0" i="0" u="none" strike="noStrike" cap="none">
                <a:solidFill>
                  <a:schemeClr val="dk1"/>
                </a:solidFill>
                <a:latin typeface="Oi"/>
                <a:ea typeface="Oi"/>
                <a:cs typeface="Oi"/>
                <a:sym typeface="Oi"/>
              </a:defRPr>
            </a:lvl1pPr>
            <a:lvl2pPr marL="914400" marR="0" lvl="1" indent="-317500" algn="l" rtl="0">
              <a:lnSpc>
                <a:spcPct val="115000"/>
              </a:lnSpc>
              <a:spcBef>
                <a:spcPts val="0"/>
              </a:spcBef>
              <a:spcAft>
                <a:spcPts val="0"/>
              </a:spcAft>
              <a:buClr>
                <a:schemeClr val="dk1"/>
              </a:buClr>
              <a:buSzPts val="1400"/>
              <a:buFont typeface="Oi"/>
              <a:buChar char="○"/>
              <a:defRPr sz="1400" b="0" i="0" u="none" strike="noStrike" cap="none">
                <a:solidFill>
                  <a:schemeClr val="dk1"/>
                </a:solidFill>
                <a:latin typeface="Oi"/>
                <a:ea typeface="Oi"/>
                <a:cs typeface="Oi"/>
                <a:sym typeface="Oi"/>
              </a:defRPr>
            </a:lvl2pPr>
            <a:lvl3pPr marL="1371600" marR="0" lvl="2" indent="-317500" algn="l" rtl="0">
              <a:lnSpc>
                <a:spcPct val="115000"/>
              </a:lnSpc>
              <a:spcBef>
                <a:spcPts val="0"/>
              </a:spcBef>
              <a:spcAft>
                <a:spcPts val="0"/>
              </a:spcAft>
              <a:buClr>
                <a:schemeClr val="dk1"/>
              </a:buClr>
              <a:buSzPts val="1400"/>
              <a:buFont typeface="Oi"/>
              <a:buChar char="■"/>
              <a:defRPr sz="1400" b="0" i="0" u="none" strike="noStrike" cap="none">
                <a:solidFill>
                  <a:schemeClr val="dk1"/>
                </a:solidFill>
                <a:latin typeface="Oi"/>
                <a:ea typeface="Oi"/>
                <a:cs typeface="Oi"/>
                <a:sym typeface="Oi"/>
              </a:defRPr>
            </a:lvl3pPr>
            <a:lvl4pPr marL="1828800" marR="0" lvl="3" indent="-317500" algn="l" rtl="0">
              <a:lnSpc>
                <a:spcPct val="115000"/>
              </a:lnSpc>
              <a:spcBef>
                <a:spcPts val="0"/>
              </a:spcBef>
              <a:spcAft>
                <a:spcPts val="0"/>
              </a:spcAft>
              <a:buClr>
                <a:schemeClr val="dk1"/>
              </a:buClr>
              <a:buSzPts val="1400"/>
              <a:buFont typeface="Oi"/>
              <a:buChar char="●"/>
              <a:defRPr sz="1400" b="0" i="0" u="none" strike="noStrike" cap="none">
                <a:solidFill>
                  <a:schemeClr val="dk1"/>
                </a:solidFill>
                <a:latin typeface="Oi"/>
                <a:ea typeface="Oi"/>
                <a:cs typeface="Oi"/>
                <a:sym typeface="Oi"/>
              </a:defRPr>
            </a:lvl4pPr>
            <a:lvl5pPr marL="2286000" marR="0" lvl="4" indent="-317500" algn="l" rtl="0">
              <a:lnSpc>
                <a:spcPct val="115000"/>
              </a:lnSpc>
              <a:spcBef>
                <a:spcPts val="0"/>
              </a:spcBef>
              <a:spcAft>
                <a:spcPts val="0"/>
              </a:spcAft>
              <a:buClr>
                <a:schemeClr val="dk1"/>
              </a:buClr>
              <a:buSzPts val="1400"/>
              <a:buFont typeface="Oi"/>
              <a:buChar char="○"/>
              <a:defRPr sz="1400" b="0" i="0" u="none" strike="noStrike" cap="none">
                <a:solidFill>
                  <a:schemeClr val="dk1"/>
                </a:solidFill>
                <a:latin typeface="Oi"/>
                <a:ea typeface="Oi"/>
                <a:cs typeface="Oi"/>
                <a:sym typeface="Oi"/>
              </a:defRPr>
            </a:lvl5pPr>
            <a:lvl6pPr marL="2743200" marR="0" lvl="5" indent="-317500" algn="l" rtl="0">
              <a:lnSpc>
                <a:spcPct val="115000"/>
              </a:lnSpc>
              <a:spcBef>
                <a:spcPts val="0"/>
              </a:spcBef>
              <a:spcAft>
                <a:spcPts val="0"/>
              </a:spcAft>
              <a:buClr>
                <a:schemeClr val="dk1"/>
              </a:buClr>
              <a:buSzPts val="1400"/>
              <a:buFont typeface="Oi"/>
              <a:buChar char="■"/>
              <a:defRPr sz="1400" b="0" i="0" u="none" strike="noStrike" cap="none">
                <a:solidFill>
                  <a:schemeClr val="dk1"/>
                </a:solidFill>
                <a:latin typeface="Oi"/>
                <a:ea typeface="Oi"/>
                <a:cs typeface="Oi"/>
                <a:sym typeface="Oi"/>
              </a:defRPr>
            </a:lvl6pPr>
            <a:lvl7pPr marL="3200400" marR="0" lvl="6" indent="-317500" algn="l" rtl="0">
              <a:lnSpc>
                <a:spcPct val="115000"/>
              </a:lnSpc>
              <a:spcBef>
                <a:spcPts val="0"/>
              </a:spcBef>
              <a:spcAft>
                <a:spcPts val="0"/>
              </a:spcAft>
              <a:buClr>
                <a:schemeClr val="dk1"/>
              </a:buClr>
              <a:buSzPts val="1400"/>
              <a:buFont typeface="Oi"/>
              <a:buChar char="●"/>
              <a:defRPr sz="1400" b="0" i="0" u="none" strike="noStrike" cap="none">
                <a:solidFill>
                  <a:schemeClr val="dk1"/>
                </a:solidFill>
                <a:latin typeface="Oi"/>
                <a:ea typeface="Oi"/>
                <a:cs typeface="Oi"/>
                <a:sym typeface="Oi"/>
              </a:defRPr>
            </a:lvl7pPr>
            <a:lvl8pPr marL="3657600" marR="0" lvl="7" indent="-317500" algn="l" rtl="0">
              <a:lnSpc>
                <a:spcPct val="115000"/>
              </a:lnSpc>
              <a:spcBef>
                <a:spcPts val="0"/>
              </a:spcBef>
              <a:spcAft>
                <a:spcPts val="0"/>
              </a:spcAft>
              <a:buClr>
                <a:schemeClr val="dk1"/>
              </a:buClr>
              <a:buSzPts val="1400"/>
              <a:buFont typeface="Oi"/>
              <a:buChar char="○"/>
              <a:defRPr sz="1400" b="0" i="0" u="none" strike="noStrike" cap="none">
                <a:solidFill>
                  <a:schemeClr val="dk1"/>
                </a:solidFill>
                <a:latin typeface="Oi"/>
                <a:ea typeface="Oi"/>
                <a:cs typeface="Oi"/>
                <a:sym typeface="Oi"/>
              </a:defRPr>
            </a:lvl8pPr>
            <a:lvl9pPr marL="4114800" marR="0" lvl="8" indent="-317500" algn="l" rtl="0">
              <a:lnSpc>
                <a:spcPct val="115000"/>
              </a:lnSpc>
              <a:spcBef>
                <a:spcPts val="0"/>
              </a:spcBef>
              <a:spcAft>
                <a:spcPts val="0"/>
              </a:spcAft>
              <a:buClr>
                <a:schemeClr val="dk1"/>
              </a:buClr>
              <a:buSzPts val="1400"/>
              <a:buFont typeface="Oi"/>
              <a:buChar char="■"/>
              <a:defRPr sz="1400" b="0" i="0" u="none" strike="noStrike" cap="none">
                <a:solidFill>
                  <a:schemeClr val="dk1"/>
                </a:solidFill>
                <a:latin typeface="Oi"/>
                <a:ea typeface="Oi"/>
                <a:cs typeface="Oi"/>
                <a:sym typeface="Oi"/>
              </a:defRPr>
            </a:lvl9pPr>
          </a:lstStyle>
          <a:p>
            <a:endParaRPr/>
          </a:p>
        </p:txBody>
      </p:sp>
      <p:sp>
        <p:nvSpPr>
          <p:cNvPr id="8" name="Google Shape;8;p5"/>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tdsb.on.ca/Learning-Equity-and-Well-Being/Special-Education-and-Inclusion/Parent-Guides-to-Special-Education-and-Inclusion" TargetMode="External"/><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tdsbweb.tdsb.on.ca/specialeducation" TargetMode="External"/><Relationship Id="rId5" Type="http://schemas.openxmlformats.org/officeDocument/2006/relationships/image" Target="../media/image6.png"/><Relationship Id="rId10" Type="http://schemas.openxmlformats.org/officeDocument/2006/relationships/hyperlink" Target="https://drive.google.com/file/d/1YTGTpvqACfacQwu9QqTOUzidjh8DNtqD/view" TargetMode="External"/><Relationship Id="rId4" Type="http://schemas.openxmlformats.org/officeDocument/2006/relationships/image" Target="../media/image5.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13" Type="http://schemas.openxmlformats.org/officeDocument/2006/relationships/hyperlink" Target="https://docs.google.com/document/d/1YwsUupJpKexm3Rsr2yagq3CqcMISHDwq/edit" TargetMode="External"/><Relationship Id="rId3" Type="http://schemas.openxmlformats.org/officeDocument/2006/relationships/image" Target="../media/image6.png"/><Relationship Id="rId7" Type="http://schemas.openxmlformats.org/officeDocument/2006/relationships/hyperlink" Target="https://docs.google.com/presentation/d/1BNZe1HPGbhNMTgluCSQjEZYTqtY-ex8G/edit?usp=sharing&amp;ouid=115302093730699719913&amp;rtpof=true&amp;sd=true" TargetMode="External"/><Relationship Id="rId12"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s://sites.google.com/tdsb.on.ca/slpconnection/home" TargetMode="External"/><Relationship Id="rId11" Type="http://schemas.openxmlformats.org/officeDocument/2006/relationships/image" Target="../media/image10.png"/><Relationship Id="rId5" Type="http://schemas.openxmlformats.org/officeDocument/2006/relationships/image" Target="../media/image7.png"/><Relationship Id="rId10" Type="http://schemas.openxmlformats.org/officeDocument/2006/relationships/hyperlink" Target="https://drive.google.com/file/d/1eCYi0PvwAm1sjzZgyv0r5KTpTFBtfOKJ/view?usp=sharing" TargetMode="External"/><Relationship Id="rId4" Type="http://schemas.openxmlformats.org/officeDocument/2006/relationships/hyperlink" Target="http://tdsbweb.tdsb.on.ca/specialeducation" TargetMode="External"/><Relationship Id="rId9" Type="http://schemas.openxmlformats.org/officeDocument/2006/relationships/hyperlink" Target="https://drive.google.com/file/d/19WLtg95SDdY5wZr4FegEL6pmvXvjP5wl/view?usp=sharing" TargetMode="External"/><Relationship Id="rId14"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3.jpg"/><Relationship Id="rId7" Type="http://schemas.openxmlformats.org/officeDocument/2006/relationships/hyperlink" Target="https://projectsearchtoronto.ca/for-students/"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4.jpg"/><Relationship Id="rId11" Type="http://schemas.openxmlformats.org/officeDocument/2006/relationships/hyperlink" Target="https://www.youtubeeducation.com/watch?v=L_ky1PNOo3M" TargetMode="External"/><Relationship Id="rId5" Type="http://schemas.openxmlformats.org/officeDocument/2006/relationships/hyperlink" Target="http://www.youtube.com/watch?v=L_ky1PNOo3M" TargetMode="External"/><Relationship Id="rId10" Type="http://schemas.openxmlformats.org/officeDocument/2006/relationships/image" Target="../media/image7.png"/><Relationship Id="rId4" Type="http://schemas.openxmlformats.org/officeDocument/2006/relationships/hyperlink" Target="https://www.tdsb.on.ca/home/ctl/Details/mid/43823/itemid/560" TargetMode="External"/><Relationship Id="rId9" Type="http://schemas.openxmlformats.org/officeDocument/2006/relationships/hyperlink" Target="http://tdsbweb.tdsb.on.ca/specialeducation"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7.png"/><Relationship Id="rId4" Type="http://schemas.openxmlformats.org/officeDocument/2006/relationships/hyperlink" Target="http://tdsbweb.tdsb.on.ca/specialeducation"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drive.google.com/file/d/11bOgNeYdKNrsUOTypZBmtZabbPdb8Juv/view?usp=sharing" TargetMode="External"/><Relationship Id="rId3" Type="http://schemas.openxmlformats.org/officeDocument/2006/relationships/hyperlink" Target="https://docs.google.com/document/d/1BKAmlFIaDUGQ3jRcUJeIZyKI766AQvmTimt98jiCIjM/edit?usp=sharing" TargetMode="External"/><Relationship Id="rId7" Type="http://schemas.openxmlformats.org/officeDocument/2006/relationships/image" Target="../media/image17.png"/><Relationship Id="rId12"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image" Target="../media/image20.png"/><Relationship Id="rId5" Type="http://schemas.openxmlformats.org/officeDocument/2006/relationships/hyperlink" Target="https://sites.google.com/tdsb.on.ca/ot-pt/resources/sensory-processing/interoception" TargetMode="External"/><Relationship Id="rId10" Type="http://schemas.openxmlformats.org/officeDocument/2006/relationships/image" Target="../media/image19.png"/><Relationship Id="rId4" Type="http://schemas.openxmlformats.org/officeDocument/2006/relationships/hyperlink" Target="https://drive.google.com/file/d/1yg2DyZ8wd1x5QHgVSJnI5JisRIUTnwh7/view?usp=sharing" TargetMode="External"/><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hyperlink" Target="https://sites.google.com/tdsb.on.ca/regionalservices/deafhard-of-hearing-services" TargetMode="External"/><Relationship Id="rId5" Type="http://schemas.openxmlformats.org/officeDocument/2006/relationships/image" Target="../media/image7.png"/><Relationship Id="rId4" Type="http://schemas.openxmlformats.org/officeDocument/2006/relationships/hyperlink" Target="http://tdsbweb.tdsb.on.ca/specialeducation"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www.inclusiveeducation.ca/iec-resource?view=9f0bcc68-315d-4202-b5b9-29ece3fe4a6e" TargetMode="External"/><Relationship Id="rId3" Type="http://schemas.openxmlformats.org/officeDocument/2006/relationships/image" Target="../media/image6.png"/><Relationship Id="rId7" Type="http://schemas.openxmlformats.org/officeDocument/2006/relationships/hyperlink" Target="https://communitylivingontario.ca/resources/"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https://account.torontopubliclibrary.ca/shared/reading-beyond-vision-white-cane-week/9DxeFPcjPgMVkrmClqbehtIjgZN5zOx02bd3rkJf6atQZfJIDN" TargetMode="External"/><Relationship Id="rId5" Type="http://schemas.openxmlformats.org/officeDocument/2006/relationships/image" Target="../media/image7.png"/><Relationship Id="rId10" Type="http://schemas.openxmlformats.org/officeDocument/2006/relationships/image" Target="../media/image22.png"/><Relationship Id="rId4" Type="http://schemas.openxmlformats.org/officeDocument/2006/relationships/hyperlink" Target="http://tdsbweb.tdsb.on.ca/specialeducation" TargetMode="External"/><Relationship Id="rId9" Type="http://schemas.openxmlformats.org/officeDocument/2006/relationships/hyperlink" Target="https://inclusiveeducation.ca/"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events.teams.microsoft.com/event/00f324bd-82c7-4844-9a8b-b4a9e169cdf8@c4d72b4d-8155-4a90-9155-7705148c41ca" TargetMode="External"/><Relationship Id="rId3" Type="http://schemas.openxmlformats.org/officeDocument/2006/relationships/image" Target="../media/image6.png"/><Relationship Id="rId7" Type="http://schemas.openxmlformats.org/officeDocument/2006/relationships/hyperlink" Target="https://events.teams.microsoft.com/event/ee00bc53-d9bc-428e-a6b0-dde01558b728@c4d72b4d-8155-4a90-9155-7705148c41ca"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3.png"/><Relationship Id="rId11" Type="http://schemas.openxmlformats.org/officeDocument/2006/relationships/image" Target="../media/image26.png"/><Relationship Id="rId5" Type="http://schemas.openxmlformats.org/officeDocument/2006/relationships/image" Target="../media/image7.png"/><Relationship Id="rId10" Type="http://schemas.openxmlformats.org/officeDocument/2006/relationships/image" Target="../media/image25.png"/><Relationship Id="rId4" Type="http://schemas.openxmlformats.org/officeDocument/2006/relationships/hyperlink" Target="http://tdsbweb.tdsb.on.ca/specialeducation" TargetMode="External"/><Relationship Id="rId9" Type="http://schemas.openxmlformats.org/officeDocument/2006/relationships/image" Target="../media/image24.png"/></Relationships>
</file>

<file path=ppt/slides/_rels/slide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6.png"/><Relationship Id="rId7"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hyperlink" Target="http://tdsbweb.tdsb.on.ca/specialeducation" TargetMode="External"/><Relationship Id="rId5" Type="http://schemas.openxmlformats.org/officeDocument/2006/relationships/image" Target="../media/image27.png"/><Relationship Id="rId4" Type="http://schemas.openxmlformats.org/officeDocument/2006/relationships/hyperlink" Target="https://acrobat.adobe.com/id/urn:aaid:sc:US:6a47f262-f6e9-4b3c-b727-61f8c35c50c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g3b82ded922e_0_0"/>
          <p:cNvSpPr txBox="1"/>
          <p:nvPr/>
        </p:nvSpPr>
        <p:spPr>
          <a:xfrm>
            <a:off x="4353125" y="236450"/>
            <a:ext cx="3233100" cy="400200"/>
          </a:xfrm>
          <a:prstGeom prst="rect">
            <a:avLst/>
          </a:prstGeom>
          <a:no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chemeClr val="dk1"/>
              </a:buClr>
              <a:buSzPts val="1400"/>
              <a:buFont typeface="Arial"/>
              <a:buNone/>
            </a:pPr>
            <a:r>
              <a:rPr lang="en-CA" b="1">
                <a:solidFill>
                  <a:srgbClr val="4E88C1"/>
                </a:solidFill>
                <a:latin typeface="Helvetica Neue"/>
                <a:ea typeface="Helvetica Neue"/>
                <a:cs typeface="Helvetica Neue"/>
                <a:sym typeface="Helvetica Neue"/>
              </a:rPr>
              <a:t>February</a:t>
            </a:r>
            <a:r>
              <a:rPr lang="en-CA" sz="1400" b="1" i="0" u="none" strike="noStrike" cap="none">
                <a:solidFill>
                  <a:srgbClr val="4E88C1"/>
                </a:solidFill>
                <a:latin typeface="Helvetica Neue"/>
                <a:ea typeface="Helvetica Neue"/>
                <a:cs typeface="Helvetica Neue"/>
                <a:sym typeface="Helvetica Neue"/>
              </a:rPr>
              <a:t> 2026 | VOL </a:t>
            </a:r>
            <a:r>
              <a:rPr lang="en-CA" b="1">
                <a:solidFill>
                  <a:srgbClr val="4E88C1"/>
                </a:solidFill>
                <a:latin typeface="Helvetica Neue"/>
                <a:ea typeface="Helvetica Neue"/>
                <a:cs typeface="Helvetica Neue"/>
                <a:sym typeface="Helvetica Neue"/>
              </a:rPr>
              <a:t>2</a:t>
            </a:r>
            <a:r>
              <a:rPr lang="en-CA" sz="1400" b="1" i="0" u="none" strike="noStrike" cap="none">
                <a:solidFill>
                  <a:srgbClr val="4E88C1"/>
                </a:solidFill>
                <a:latin typeface="Helvetica Neue"/>
                <a:ea typeface="Helvetica Neue"/>
                <a:cs typeface="Helvetica Neue"/>
                <a:sym typeface="Helvetica Neue"/>
              </a:rPr>
              <a:t> | ISSUE </a:t>
            </a:r>
            <a:r>
              <a:rPr lang="en-CA" b="1">
                <a:solidFill>
                  <a:srgbClr val="4E88C1"/>
                </a:solidFill>
                <a:latin typeface="Helvetica Neue"/>
                <a:ea typeface="Helvetica Neue"/>
                <a:cs typeface="Helvetica Neue"/>
                <a:sym typeface="Helvetica Neue"/>
              </a:rPr>
              <a:t>6</a:t>
            </a:r>
            <a:endParaRPr sz="1400" b="1" i="0" u="none" strike="noStrike" cap="none">
              <a:solidFill>
                <a:srgbClr val="4E88C1"/>
              </a:solidFill>
              <a:latin typeface="Helvetica Neue"/>
              <a:ea typeface="Helvetica Neue"/>
              <a:cs typeface="Helvetica Neue"/>
              <a:sym typeface="Helvetica Neue"/>
            </a:endParaRPr>
          </a:p>
        </p:txBody>
      </p:sp>
      <p:sp>
        <p:nvSpPr>
          <p:cNvPr id="104" name="Google Shape;104;g3b82ded922e_0_0"/>
          <p:cNvSpPr txBox="1"/>
          <p:nvPr/>
        </p:nvSpPr>
        <p:spPr>
          <a:xfrm>
            <a:off x="6418500" y="9635175"/>
            <a:ext cx="1159500" cy="400200"/>
          </a:xfrm>
          <a:prstGeom prst="rect">
            <a:avLst/>
          </a:prstGeom>
          <a:no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CA" sz="1400" b="0" i="0" u="none" strike="noStrike" cap="none">
                <a:solidFill>
                  <a:srgbClr val="000000"/>
                </a:solidFill>
                <a:latin typeface="Nunito Black"/>
                <a:ea typeface="Nunito Black"/>
                <a:cs typeface="Nunito Black"/>
                <a:sym typeface="Nunito Black"/>
              </a:rPr>
              <a:t>Page 1</a:t>
            </a:r>
            <a:endParaRPr sz="1400" b="0" i="0" u="none" strike="noStrike" cap="none">
              <a:solidFill>
                <a:srgbClr val="000000"/>
              </a:solidFill>
              <a:latin typeface="Nunito Black"/>
              <a:ea typeface="Nunito Black"/>
              <a:cs typeface="Nunito Black"/>
              <a:sym typeface="Nunito Black"/>
            </a:endParaRPr>
          </a:p>
        </p:txBody>
      </p:sp>
      <p:pic>
        <p:nvPicPr>
          <p:cNvPr id="105" name="Google Shape;105;g3b82ded922e_0_0"/>
          <p:cNvPicPr preferRelativeResize="0"/>
          <p:nvPr/>
        </p:nvPicPr>
        <p:blipFill rotWithShape="1">
          <a:blip r:embed="rId3">
            <a:alphaModFix/>
          </a:blip>
          <a:srcRect/>
          <a:stretch/>
        </p:blipFill>
        <p:spPr>
          <a:xfrm>
            <a:off x="93063" y="83375"/>
            <a:ext cx="3594475" cy="877807"/>
          </a:xfrm>
          <a:prstGeom prst="rect">
            <a:avLst/>
          </a:prstGeom>
          <a:noFill/>
          <a:ln>
            <a:noFill/>
          </a:ln>
        </p:spPr>
      </p:pic>
      <p:sp>
        <p:nvSpPr>
          <p:cNvPr id="106" name="Google Shape;106;g3b82ded922e_0_0"/>
          <p:cNvSpPr txBox="1"/>
          <p:nvPr/>
        </p:nvSpPr>
        <p:spPr>
          <a:xfrm>
            <a:off x="3361400" y="1014550"/>
            <a:ext cx="4002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Oi"/>
              <a:ea typeface="Oi"/>
              <a:cs typeface="Oi"/>
              <a:sym typeface="Oi"/>
            </a:endParaRPr>
          </a:p>
        </p:txBody>
      </p:sp>
      <p:grpSp>
        <p:nvGrpSpPr>
          <p:cNvPr id="107" name="Google Shape;107;g3b82ded922e_0_0"/>
          <p:cNvGrpSpPr/>
          <p:nvPr/>
        </p:nvGrpSpPr>
        <p:grpSpPr>
          <a:xfrm>
            <a:off x="170275" y="912475"/>
            <a:ext cx="3689700" cy="5108925"/>
            <a:chOff x="170275" y="912475"/>
            <a:chExt cx="3689700" cy="5108925"/>
          </a:xfrm>
        </p:grpSpPr>
        <p:sp>
          <p:nvSpPr>
            <p:cNvPr id="108" name="Google Shape;108;g3b82ded922e_0_0"/>
            <p:cNvSpPr txBox="1"/>
            <p:nvPr/>
          </p:nvSpPr>
          <p:spPr>
            <a:xfrm>
              <a:off x="170275" y="1292200"/>
              <a:ext cx="3689700" cy="4729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CA" sz="1100" b="1" i="0" u="none" strike="noStrike" cap="none">
                  <a:solidFill>
                    <a:srgbClr val="3C5FB0"/>
                  </a:solidFill>
                  <a:latin typeface="Arial"/>
                  <a:ea typeface="Arial"/>
                  <a:cs typeface="Arial"/>
                  <a:sym typeface="Arial"/>
                </a:rPr>
                <a:t>PAGE 1</a:t>
              </a:r>
              <a:r>
                <a:rPr lang="en-CA" sz="1100" b="0" i="0" u="none" strike="noStrike" cap="none">
                  <a:solidFill>
                    <a:srgbClr val="3C5FB0"/>
                  </a:solidFill>
                  <a:latin typeface="Arial"/>
                  <a:ea typeface="Arial"/>
                  <a:cs typeface="Arial"/>
                  <a:sym typeface="Arial"/>
                </a:rPr>
                <a:t> </a:t>
              </a:r>
              <a:endParaRPr sz="1100" b="0" i="0" u="none" strike="noStrike" cap="none">
                <a:solidFill>
                  <a:srgbClr val="3C5FB0"/>
                </a:solidFill>
                <a:latin typeface="Arial"/>
                <a:ea typeface="Arial"/>
                <a:cs typeface="Arial"/>
                <a:sym typeface="Arial"/>
              </a:endParaRPr>
            </a:p>
            <a:p>
              <a:pPr marL="179999" marR="0" lvl="0" indent="-164124" algn="l" rtl="0">
                <a:lnSpc>
                  <a:spcPct val="100000"/>
                </a:lnSpc>
                <a:spcBef>
                  <a:spcPts val="0"/>
                </a:spcBef>
                <a:spcAft>
                  <a:spcPts val="0"/>
                </a:spcAft>
                <a:buClr>
                  <a:schemeClr val="dk1"/>
                </a:buClr>
                <a:buSzPts val="1100"/>
                <a:buFont typeface="Arial"/>
                <a:buChar char="●"/>
              </a:pPr>
              <a:r>
                <a:rPr lang="en-CA" sz="1100" b="0" i="0" u="none" strike="noStrike" cap="none">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What’s New</a:t>
              </a:r>
              <a:endParaRPr sz="1100">
                <a:solidFill>
                  <a:schemeClr val="dk1"/>
                </a:solidFill>
              </a:endParaRPr>
            </a:p>
            <a:p>
              <a:pPr marL="179999" marR="0" lvl="0" indent="-164124" algn="l" rtl="0">
                <a:lnSpc>
                  <a:spcPct val="100000"/>
                </a:lnSpc>
                <a:spcBef>
                  <a:spcPts val="0"/>
                </a:spcBef>
                <a:spcAft>
                  <a:spcPts val="0"/>
                </a:spcAft>
                <a:buClr>
                  <a:schemeClr val="dk1"/>
                </a:buClr>
                <a:buSzPts val="1100"/>
                <a:buFont typeface="Arial"/>
                <a:buChar char="●"/>
              </a:pPr>
              <a:r>
                <a:rPr lang="en-CA" sz="1100">
                  <a:solidFill>
                    <a:schemeClr val="dk1"/>
                  </a:solidFill>
                </a:rPr>
                <a:t>Important Dates</a:t>
              </a:r>
              <a:endParaRPr sz="1100">
                <a:solidFill>
                  <a:schemeClr val="dk1"/>
                </a:solidFill>
              </a:endParaRPr>
            </a:p>
            <a:p>
              <a:pPr marL="179999" marR="0" lvl="0" indent="-164124" algn="l" rtl="0">
                <a:lnSpc>
                  <a:spcPct val="100000"/>
                </a:lnSpc>
                <a:spcBef>
                  <a:spcPts val="0"/>
                </a:spcBef>
                <a:spcAft>
                  <a:spcPts val="0"/>
                </a:spcAft>
                <a:buClr>
                  <a:schemeClr val="dk1"/>
                </a:buClr>
                <a:buSzPts val="1100"/>
                <a:buFont typeface="Arial"/>
                <a:buChar char="●"/>
              </a:pPr>
              <a:r>
                <a:rPr lang="en-CA" sz="1100">
                  <a:solidFill>
                    <a:schemeClr val="dk1"/>
                  </a:solidFill>
                </a:rPr>
                <a:t>Parent/Legal Guardian Guides</a:t>
              </a:r>
              <a:endParaRPr sz="1100">
                <a:solidFill>
                  <a:schemeClr val="dk1"/>
                </a:solidFill>
              </a:endParaRPr>
            </a:p>
            <a:p>
              <a:pPr marL="179999" marR="0" lvl="0" indent="-164124" algn="l" rtl="0">
                <a:lnSpc>
                  <a:spcPct val="100000"/>
                </a:lnSpc>
                <a:spcBef>
                  <a:spcPts val="0"/>
                </a:spcBef>
                <a:spcAft>
                  <a:spcPts val="0"/>
                </a:spcAft>
                <a:buClr>
                  <a:schemeClr val="dk1"/>
                </a:buClr>
                <a:buSzPts val="1100"/>
                <a:buChar char="●"/>
              </a:pPr>
              <a:r>
                <a:rPr lang="en-CA" sz="1100">
                  <a:solidFill>
                    <a:schemeClr val="dk1"/>
                  </a:solidFill>
                </a:rPr>
                <a:t>Motor Skills</a:t>
              </a:r>
              <a:endParaRPr sz="1100">
                <a:solidFill>
                  <a:schemeClr val="dk1"/>
                </a:solidFill>
              </a:endParaRPr>
            </a:p>
            <a:p>
              <a:pPr marL="179999" marR="0" lvl="0" indent="-89999" algn="l" rtl="0">
                <a:lnSpc>
                  <a:spcPct val="100000"/>
                </a:lnSpc>
                <a:spcBef>
                  <a:spcPts val="0"/>
                </a:spcBef>
                <a:spcAft>
                  <a:spcPts val="0"/>
                </a:spcAft>
                <a:buClr>
                  <a:srgbClr val="000000"/>
                </a:buClr>
                <a:buSzPts val="500"/>
                <a:buFont typeface="Arial"/>
                <a:buNone/>
              </a:pPr>
              <a:endParaRPr sz="3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CA" sz="1100" b="1" i="0" u="none" strike="noStrike" cap="none">
                  <a:solidFill>
                    <a:srgbClr val="3C5FB0"/>
                  </a:solidFill>
                  <a:latin typeface="Arial"/>
                  <a:ea typeface="Arial"/>
                  <a:cs typeface="Arial"/>
                  <a:sym typeface="Arial"/>
                </a:rPr>
                <a:t>PAGE 2 </a:t>
              </a:r>
              <a:endParaRPr sz="1100" b="0" i="0" u="none" strike="sngStrike" cap="none">
                <a:solidFill>
                  <a:srgbClr val="242424"/>
                </a:solidFill>
                <a:highlight>
                  <a:schemeClr val="lt1"/>
                </a:highlight>
                <a:latin typeface="Arial"/>
                <a:ea typeface="Arial"/>
                <a:cs typeface="Arial"/>
                <a:sym typeface="Arial"/>
              </a:endParaRPr>
            </a:p>
            <a:p>
              <a:pPr marL="179999" marR="0" lvl="0" indent="-164124" algn="l" rtl="0">
                <a:lnSpc>
                  <a:spcPct val="100000"/>
                </a:lnSpc>
                <a:spcBef>
                  <a:spcPts val="0"/>
                </a:spcBef>
                <a:spcAft>
                  <a:spcPts val="0"/>
                </a:spcAft>
                <a:buClr>
                  <a:srgbClr val="242424"/>
                </a:buClr>
                <a:buSzPts val="1100"/>
                <a:buFont typeface="Arial"/>
                <a:buChar char="●"/>
              </a:pPr>
              <a:r>
                <a:rPr lang="en-CA" sz="1100">
                  <a:solidFill>
                    <a:srgbClr val="242424"/>
                  </a:solidFill>
                  <a:highlight>
                    <a:schemeClr val="lt1"/>
                  </a:highlight>
                </a:rPr>
                <a:t>Blind/Low Vision Newsletter</a:t>
              </a:r>
              <a:endParaRPr sz="1100">
                <a:solidFill>
                  <a:srgbClr val="242424"/>
                </a:solidFill>
                <a:highlight>
                  <a:schemeClr val="lt1"/>
                </a:highlight>
              </a:endParaRPr>
            </a:p>
            <a:p>
              <a:pPr marL="179999" marR="0" lvl="0" indent="-164124" algn="l" rtl="0">
                <a:lnSpc>
                  <a:spcPct val="100000"/>
                </a:lnSpc>
                <a:spcBef>
                  <a:spcPts val="0"/>
                </a:spcBef>
                <a:spcAft>
                  <a:spcPts val="0"/>
                </a:spcAft>
                <a:buClr>
                  <a:srgbClr val="242424"/>
                </a:buClr>
                <a:buSzPts val="1100"/>
                <a:buChar char="●"/>
              </a:pPr>
              <a:r>
                <a:rPr lang="en-CA" sz="1100">
                  <a:solidFill>
                    <a:srgbClr val="242424"/>
                  </a:solidFill>
                  <a:highlight>
                    <a:schemeClr val="lt1"/>
                  </a:highlight>
                </a:rPr>
                <a:t>February’s Story Spotlight from Speech Language Pathology Services</a:t>
              </a:r>
              <a:endParaRPr sz="1100">
                <a:solidFill>
                  <a:srgbClr val="242424"/>
                </a:solidFill>
                <a:highlight>
                  <a:schemeClr val="lt1"/>
                </a:highlight>
              </a:endParaRPr>
            </a:p>
            <a:p>
              <a:pPr marL="0" marR="0" lvl="0" indent="0" algn="l" rtl="0">
                <a:lnSpc>
                  <a:spcPct val="100000"/>
                </a:lnSpc>
                <a:spcBef>
                  <a:spcPts val="0"/>
                </a:spcBef>
                <a:spcAft>
                  <a:spcPts val="0"/>
                </a:spcAft>
                <a:buNone/>
              </a:pPr>
              <a:endParaRPr sz="100" b="0" i="0" u="none" strike="sngStrike" cap="none">
                <a:solidFill>
                  <a:schemeClr val="dk1"/>
                </a:solidFill>
                <a:latin typeface="Arial"/>
                <a:ea typeface="Arial"/>
                <a:cs typeface="Arial"/>
                <a:sym typeface="Arial"/>
              </a:endParaRPr>
            </a:p>
            <a:p>
              <a:pPr marL="179999" marR="0" lvl="0" indent="-89999" algn="l" rtl="0">
                <a:lnSpc>
                  <a:spcPct val="100000"/>
                </a:lnSpc>
                <a:spcBef>
                  <a:spcPts val="0"/>
                </a:spcBef>
                <a:spcAft>
                  <a:spcPts val="0"/>
                </a:spcAft>
                <a:buClr>
                  <a:srgbClr val="000000"/>
                </a:buClr>
                <a:buSzPts val="400"/>
                <a:buFont typeface="Arial"/>
                <a:buNone/>
              </a:pPr>
              <a:endParaRPr sz="3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CA" sz="1100" b="1" i="0" u="none" strike="noStrike" cap="none">
                  <a:solidFill>
                    <a:srgbClr val="3C5FB0"/>
                  </a:solidFill>
                  <a:latin typeface="Arial"/>
                  <a:ea typeface="Arial"/>
                  <a:cs typeface="Arial"/>
                  <a:sym typeface="Arial"/>
                </a:rPr>
                <a:t>PAGE 3</a:t>
              </a:r>
              <a:endParaRPr sz="1100" b="0" i="0" u="none" strike="noStrike" cap="none">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endParaRPr>
            </a:p>
            <a:p>
              <a:pPr marL="179999" marR="0" lvl="0" indent="-164124" algn="l" rtl="0">
                <a:lnSpc>
                  <a:spcPct val="100000"/>
                </a:lnSpc>
                <a:spcBef>
                  <a:spcPts val="0"/>
                </a:spcBef>
                <a:spcAft>
                  <a:spcPts val="0"/>
                </a:spcAft>
                <a:buClr>
                  <a:schemeClr val="dk1"/>
                </a:buClr>
                <a:buSzPts val="1100"/>
                <a:buFont typeface="Arial"/>
                <a:buChar char="●"/>
              </a:pPr>
              <a:r>
                <a:rPr lang="en-CA" sz="1100">
                  <a:solidFill>
                    <a:schemeClr val="dk1"/>
                  </a:solidFill>
                </a:rPr>
                <a:t>Student Spotlight: Nicholas from Don Mills Collegiate Institute</a:t>
              </a:r>
              <a:endParaRPr sz="1100">
                <a:solidFill>
                  <a:schemeClr val="dk1"/>
                </a:solidFill>
              </a:endParaRPr>
            </a:p>
            <a:p>
              <a:pPr marL="0" lvl="0" indent="0" algn="l" rtl="0">
                <a:spcBef>
                  <a:spcPts val="0"/>
                </a:spcBef>
                <a:spcAft>
                  <a:spcPts val="0"/>
                </a:spcAft>
                <a:buNone/>
              </a:pPr>
              <a:r>
                <a:rPr lang="en-CA" sz="1100" b="1">
                  <a:solidFill>
                    <a:srgbClr val="3C5FB0"/>
                  </a:solidFill>
                </a:rPr>
                <a:t>PAGE 4</a:t>
              </a:r>
              <a:endParaRPr sz="1100">
                <a:solidFill>
                  <a:schemeClr val="dk1"/>
                </a:solidFill>
              </a:endParaRPr>
            </a:p>
            <a:p>
              <a:pPr marL="179999" lvl="0" indent="-164124" algn="l" rtl="0">
                <a:spcBef>
                  <a:spcPts val="0"/>
                </a:spcBef>
                <a:spcAft>
                  <a:spcPts val="0"/>
                </a:spcAft>
                <a:buClr>
                  <a:schemeClr val="dk1"/>
                </a:buClr>
                <a:buSzPts val="1100"/>
                <a:buChar char="●"/>
              </a:pPr>
              <a:r>
                <a:rPr lang="en-CA" sz="1100">
                  <a:solidFill>
                    <a:schemeClr val="dk1"/>
                  </a:solidFill>
                </a:rPr>
                <a:t>TDSB Psychological Services: Supporting Anxiety</a:t>
              </a:r>
              <a:endParaRPr sz="3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CA" sz="1100" b="1" i="0" u="none" strike="noStrike" cap="none">
                  <a:solidFill>
                    <a:srgbClr val="3C5FB0"/>
                  </a:solidFill>
                  <a:latin typeface="Arial"/>
                  <a:ea typeface="Arial"/>
                  <a:cs typeface="Arial"/>
                  <a:sym typeface="Arial"/>
                </a:rPr>
                <a:t>PAGE </a:t>
              </a:r>
              <a:r>
                <a:rPr lang="en-CA" sz="1100" b="1">
                  <a:solidFill>
                    <a:srgbClr val="3C5FB0"/>
                  </a:solidFill>
                </a:rPr>
                <a:t>5</a:t>
              </a:r>
              <a:endParaRPr sz="1100" b="0" i="0" u="none" strike="noStrike" cap="none">
                <a:solidFill>
                  <a:srgbClr val="3C5FB0"/>
                </a:solidFill>
                <a:latin typeface="Arial"/>
                <a:ea typeface="Arial"/>
                <a:cs typeface="Arial"/>
                <a:sym typeface="Arial"/>
              </a:endParaRPr>
            </a:p>
            <a:p>
              <a:pPr marL="179999" marR="0" lvl="0" indent="-164124" algn="l" rtl="0">
                <a:lnSpc>
                  <a:spcPct val="100000"/>
                </a:lnSpc>
                <a:spcBef>
                  <a:spcPts val="0"/>
                </a:spcBef>
                <a:spcAft>
                  <a:spcPts val="0"/>
                </a:spcAft>
                <a:buClr>
                  <a:schemeClr val="dk1"/>
                </a:buClr>
                <a:buSzPts val="1100"/>
                <a:buFont typeface="Arial"/>
                <a:buChar char="●"/>
              </a:pPr>
              <a:r>
                <a:rPr lang="en-CA" sz="1100">
                  <a:solidFill>
                    <a:schemeClr val="dk1"/>
                  </a:solidFill>
                </a:rPr>
                <a:t>From Occupational Therapy/Physiotherapy Services</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00"/>
                <a:buFont typeface="Arial"/>
                <a:buNone/>
              </a:pPr>
              <a:endParaRPr sz="3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CA" sz="1100" b="1" i="0" u="none" strike="noStrike" cap="none">
                  <a:solidFill>
                    <a:srgbClr val="3C5FB0"/>
                  </a:solidFill>
                  <a:latin typeface="Arial"/>
                  <a:ea typeface="Arial"/>
                  <a:cs typeface="Arial"/>
                  <a:sym typeface="Arial"/>
                </a:rPr>
                <a:t>PAGE </a:t>
              </a:r>
              <a:r>
                <a:rPr lang="en-CA" sz="1100" b="1">
                  <a:solidFill>
                    <a:srgbClr val="3C5FB0"/>
                  </a:solidFill>
                </a:rPr>
                <a:t>6</a:t>
              </a:r>
              <a:endParaRPr sz="1100" b="0" i="0" u="none" strike="noStrike" cap="none">
                <a:solidFill>
                  <a:schemeClr val="dk1"/>
                </a:solidFill>
                <a:latin typeface="Arial"/>
                <a:ea typeface="Arial"/>
                <a:cs typeface="Arial"/>
                <a:sym typeface="Arial"/>
              </a:endParaRPr>
            </a:p>
            <a:p>
              <a:pPr marL="179999" marR="0" lvl="0" indent="-164124" algn="l" rtl="0">
                <a:lnSpc>
                  <a:spcPct val="100000"/>
                </a:lnSpc>
                <a:spcBef>
                  <a:spcPts val="0"/>
                </a:spcBef>
                <a:spcAft>
                  <a:spcPts val="0"/>
                </a:spcAft>
                <a:buClr>
                  <a:schemeClr val="dk1"/>
                </a:buClr>
                <a:buSzPts val="1100"/>
                <a:buFont typeface="Arial"/>
                <a:buChar char="●"/>
              </a:pPr>
              <a:r>
                <a:rPr lang="en-CA" sz="1100">
                  <a:solidFill>
                    <a:schemeClr val="dk1"/>
                  </a:solidFill>
                </a:rPr>
                <a:t>Understanding Auditory Processing Disorder</a:t>
              </a:r>
              <a:endParaRPr sz="1100">
                <a:solidFill>
                  <a:schemeClr val="dk1"/>
                </a:solidFill>
              </a:endParaRPr>
            </a:p>
            <a:p>
              <a:pPr marL="0" marR="0" lvl="0" indent="0" algn="l" rtl="0">
                <a:lnSpc>
                  <a:spcPct val="100000"/>
                </a:lnSpc>
                <a:spcBef>
                  <a:spcPts val="0"/>
                </a:spcBef>
                <a:spcAft>
                  <a:spcPts val="0"/>
                </a:spcAft>
                <a:buClr>
                  <a:srgbClr val="000000"/>
                </a:buClr>
                <a:buSzPts val="300"/>
                <a:buFont typeface="Arial"/>
                <a:buNone/>
              </a:pPr>
              <a:endParaRPr sz="300" b="1" i="0" u="none" strike="noStrike" cap="none">
                <a:solidFill>
                  <a:srgbClr val="3C5FB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CA" sz="1100" b="1" i="0" u="none" strike="noStrike" cap="none">
                  <a:solidFill>
                    <a:srgbClr val="3C5FB0"/>
                  </a:solidFill>
                  <a:latin typeface="Arial"/>
                  <a:ea typeface="Arial"/>
                  <a:cs typeface="Arial"/>
                  <a:sym typeface="Arial"/>
                </a:rPr>
                <a:t>PAGES </a:t>
              </a:r>
              <a:r>
                <a:rPr lang="en-CA" sz="1100" b="1">
                  <a:solidFill>
                    <a:srgbClr val="3C5FB0"/>
                  </a:solidFill>
                </a:rPr>
                <a:t>7</a:t>
              </a:r>
              <a:endParaRPr sz="1100" b="0" i="0" u="none" strike="noStrike" cap="none">
                <a:solidFill>
                  <a:srgbClr val="3C5FB0"/>
                </a:solidFill>
                <a:latin typeface="Arial"/>
                <a:ea typeface="Arial"/>
                <a:cs typeface="Arial"/>
                <a:sym typeface="Arial"/>
              </a:endParaRPr>
            </a:p>
            <a:p>
              <a:pPr marL="179999" marR="0" lvl="0" indent="-164124" algn="l" rtl="0">
                <a:lnSpc>
                  <a:spcPct val="100000"/>
                </a:lnSpc>
                <a:spcBef>
                  <a:spcPts val="0"/>
                </a:spcBef>
                <a:spcAft>
                  <a:spcPts val="0"/>
                </a:spcAft>
                <a:buClr>
                  <a:schemeClr val="dk1"/>
                </a:buClr>
                <a:buSzPts val="1100"/>
                <a:buChar char="●"/>
              </a:pPr>
              <a:r>
                <a:rPr lang="en-CA" sz="1100">
                  <a:solidFill>
                    <a:srgbClr val="242424"/>
                  </a:solidFill>
                  <a:highlight>
                    <a:schemeClr val="lt1"/>
                  </a:highlight>
                </a:rPr>
                <a:t>Inclusive Education Month</a:t>
              </a:r>
              <a:endParaRPr sz="1100">
                <a:solidFill>
                  <a:srgbClr val="242424"/>
                </a:solidFill>
                <a:highlight>
                  <a:schemeClr val="lt1"/>
                </a:highlight>
              </a:endParaRPr>
            </a:p>
            <a:p>
              <a:pPr marL="179999" marR="0" lvl="0" indent="-164124" algn="l" rtl="0">
                <a:lnSpc>
                  <a:spcPct val="100000"/>
                </a:lnSpc>
                <a:spcBef>
                  <a:spcPts val="0"/>
                </a:spcBef>
                <a:spcAft>
                  <a:spcPts val="0"/>
                </a:spcAft>
                <a:buClr>
                  <a:schemeClr val="dk1"/>
                </a:buClr>
                <a:buSzPts val="1100"/>
                <a:buFont typeface="Arial"/>
                <a:buChar char="●"/>
              </a:pPr>
              <a:r>
                <a:rPr lang="en-CA" sz="1100">
                  <a:solidFill>
                    <a:srgbClr val="242424"/>
                  </a:solidFill>
                  <a:highlight>
                    <a:schemeClr val="lt1"/>
                  </a:highlight>
                </a:rPr>
                <a:t>White Cane Week</a:t>
              </a:r>
              <a:endParaRPr sz="1100">
                <a:solidFill>
                  <a:srgbClr val="242424"/>
                </a:solidFill>
                <a:highlight>
                  <a:schemeClr val="lt1"/>
                </a:highlight>
              </a:endParaRPr>
            </a:p>
            <a:p>
              <a:pPr marL="0" lvl="0" indent="0" algn="l" rtl="0">
                <a:spcBef>
                  <a:spcPts val="0"/>
                </a:spcBef>
                <a:spcAft>
                  <a:spcPts val="0"/>
                </a:spcAft>
                <a:buNone/>
              </a:pPr>
              <a:r>
                <a:rPr lang="en-CA" sz="1100" b="1">
                  <a:solidFill>
                    <a:srgbClr val="3C5FB0"/>
                  </a:solidFill>
                </a:rPr>
                <a:t>PAGE 8</a:t>
              </a:r>
              <a:endParaRPr sz="1100" b="1">
                <a:solidFill>
                  <a:srgbClr val="3C5FB0"/>
                </a:solidFill>
              </a:endParaRPr>
            </a:p>
            <a:p>
              <a:pPr marL="179999" lvl="0" indent="-164124" algn="l" rtl="0">
                <a:spcBef>
                  <a:spcPts val="0"/>
                </a:spcBef>
                <a:spcAft>
                  <a:spcPts val="0"/>
                </a:spcAft>
                <a:buClr>
                  <a:schemeClr val="dk1"/>
                </a:buClr>
                <a:buSzPts val="1100"/>
                <a:buChar char="●"/>
              </a:pPr>
              <a:r>
                <a:rPr lang="en-CA" sz="1100">
                  <a:solidFill>
                    <a:schemeClr val="dk1"/>
                  </a:solidFill>
                </a:rPr>
                <a:t>Upcoming Transition Webinars</a:t>
              </a:r>
              <a:endParaRPr sz="1100">
                <a:solidFill>
                  <a:srgbClr val="242424"/>
                </a:solidFill>
                <a:highlight>
                  <a:schemeClr val="lt1"/>
                </a:highlight>
              </a:endParaRPr>
            </a:p>
            <a:p>
              <a:pPr marL="179999" marR="0" lvl="0" indent="-89999" algn="l" rtl="0">
                <a:lnSpc>
                  <a:spcPct val="100000"/>
                </a:lnSpc>
                <a:spcBef>
                  <a:spcPts val="0"/>
                </a:spcBef>
                <a:spcAft>
                  <a:spcPts val="0"/>
                </a:spcAft>
                <a:buClr>
                  <a:srgbClr val="000000"/>
                </a:buClr>
                <a:buSzPts val="300"/>
                <a:buFont typeface="Arial"/>
                <a:buNone/>
              </a:pPr>
              <a:endParaRPr sz="3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CA" sz="1100" b="1" i="0" u="none" strike="noStrike" cap="none">
                  <a:solidFill>
                    <a:srgbClr val="3C5FB0"/>
                  </a:solidFill>
                  <a:latin typeface="Arial"/>
                  <a:ea typeface="Arial"/>
                  <a:cs typeface="Arial"/>
                  <a:sym typeface="Arial"/>
                </a:rPr>
                <a:t>PAGE </a:t>
              </a:r>
              <a:r>
                <a:rPr lang="en-CA" sz="1100" b="1">
                  <a:solidFill>
                    <a:srgbClr val="3C5FB0"/>
                  </a:solidFill>
                </a:rPr>
                <a:t>9</a:t>
              </a:r>
              <a:endParaRPr sz="1100" b="1" i="0" u="none" strike="noStrike" cap="none">
                <a:solidFill>
                  <a:srgbClr val="3C5FB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
                <a:buFont typeface="Arial"/>
                <a:buNone/>
              </a:pPr>
              <a:endParaRPr sz="300" b="1" i="0" u="none" strike="noStrike" cap="none">
                <a:solidFill>
                  <a:srgbClr val="3C5FB0"/>
                </a:solidFill>
                <a:latin typeface="Arial"/>
                <a:ea typeface="Arial"/>
                <a:cs typeface="Arial"/>
                <a:sym typeface="Arial"/>
              </a:endParaRPr>
            </a:p>
            <a:p>
              <a:pPr marL="179999" lvl="0" indent="-164124" algn="l" rtl="0">
                <a:spcBef>
                  <a:spcPts val="0"/>
                </a:spcBef>
                <a:spcAft>
                  <a:spcPts val="0"/>
                </a:spcAft>
                <a:buClr>
                  <a:schemeClr val="dk1"/>
                </a:buClr>
                <a:buSzPts val="1100"/>
                <a:buChar char="●"/>
              </a:pPr>
              <a:r>
                <a:rPr lang="en-CA" sz="1100">
                  <a:solidFill>
                    <a:srgbClr val="242424"/>
                  </a:solidFill>
                  <a:highlight>
                    <a:schemeClr val="lt1"/>
                  </a:highlight>
                </a:rPr>
                <a:t>TDSB Virtual Fair</a:t>
              </a:r>
              <a:endParaRPr sz="1100" b="0" i="0" u="none" strike="noStrike" cap="none">
                <a:solidFill>
                  <a:schemeClr val="dk1"/>
                </a:solidFill>
                <a:latin typeface="Arial"/>
                <a:ea typeface="Arial"/>
                <a:cs typeface="Arial"/>
                <a:sym typeface="Arial"/>
              </a:endParaRPr>
            </a:p>
          </p:txBody>
        </p:sp>
        <p:sp>
          <p:nvSpPr>
            <p:cNvPr id="109" name="Google Shape;109;g3b82ded922e_0_0"/>
            <p:cNvSpPr txBox="1"/>
            <p:nvPr/>
          </p:nvSpPr>
          <p:spPr>
            <a:xfrm>
              <a:off x="311875" y="912475"/>
              <a:ext cx="3169200" cy="4464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CA" sz="1700">
                  <a:solidFill>
                    <a:schemeClr val="dk1"/>
                  </a:solidFill>
                  <a:latin typeface="Nunito Black"/>
                  <a:ea typeface="Nunito Black"/>
                  <a:cs typeface="Nunito Black"/>
                  <a:sym typeface="Nunito Black"/>
                </a:rPr>
                <a:t>FEBRU</a:t>
              </a:r>
              <a:r>
                <a:rPr lang="en-CA" sz="1700" b="0" i="0" u="none" strike="noStrike" cap="none">
                  <a:solidFill>
                    <a:schemeClr val="dk1"/>
                  </a:solidFill>
                  <a:latin typeface="Nunito Black"/>
                  <a:ea typeface="Nunito Black"/>
                  <a:cs typeface="Nunito Black"/>
                  <a:sym typeface="Nunito Black"/>
                </a:rPr>
                <a:t>ARY </a:t>
              </a:r>
              <a:r>
                <a:rPr lang="en-CA" sz="1700" b="0" i="0" u="none" strike="noStrike" cap="none">
                  <a:solidFill>
                    <a:schemeClr val="dk1"/>
                  </a:solidFill>
                  <a:latin typeface="Nunito Black"/>
                  <a:ea typeface="Nunito Black"/>
                  <a:cs typeface="Nunito Black"/>
                  <a:sym typeface="Nunito Black"/>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HIGHLIGHTS</a:t>
              </a:r>
              <a:endParaRPr sz="1700" b="0" i="0" u="none" strike="noStrike" cap="none">
                <a:solidFill>
                  <a:schemeClr val="dk1"/>
                </a:solidFill>
                <a:latin typeface="Nunito Black"/>
                <a:ea typeface="Nunito Black"/>
                <a:cs typeface="Nunito Black"/>
                <a:sym typeface="Nunito Black"/>
              </a:endParaRPr>
            </a:p>
          </p:txBody>
        </p:sp>
      </p:grpSp>
      <p:pic>
        <p:nvPicPr>
          <p:cNvPr id="110" name="Google Shape;110;g3b82ded922e_0_0"/>
          <p:cNvPicPr preferRelativeResize="0"/>
          <p:nvPr/>
        </p:nvPicPr>
        <p:blipFill rotWithShape="1">
          <a:blip r:embed="rId4">
            <a:alphaModFix/>
          </a:blip>
          <a:srcRect l="55342" t="-283010" r="-87425" b="283010"/>
          <a:stretch/>
        </p:blipFill>
        <p:spPr>
          <a:xfrm>
            <a:off x="2967050" y="4276950"/>
            <a:ext cx="1159500" cy="877800"/>
          </a:xfrm>
          <a:prstGeom prst="rect">
            <a:avLst/>
          </a:prstGeom>
          <a:noFill/>
          <a:ln>
            <a:noFill/>
          </a:ln>
        </p:spPr>
      </p:pic>
      <p:pic>
        <p:nvPicPr>
          <p:cNvPr id="111" name="Google Shape;111;g3b82ded922e_0_0" title="Screenshot 2025-09-08 at 4.45.45 PM.png"/>
          <p:cNvPicPr preferRelativeResize="0"/>
          <p:nvPr/>
        </p:nvPicPr>
        <p:blipFill rotWithShape="1">
          <a:blip r:embed="rId5">
            <a:alphaModFix/>
          </a:blip>
          <a:srcRect t="40124" b="40126"/>
          <a:stretch/>
        </p:blipFill>
        <p:spPr>
          <a:xfrm>
            <a:off x="381450" y="9587150"/>
            <a:ext cx="6637900" cy="133425"/>
          </a:xfrm>
          <a:prstGeom prst="rect">
            <a:avLst/>
          </a:prstGeom>
          <a:noFill/>
          <a:ln>
            <a:noFill/>
          </a:ln>
        </p:spPr>
      </p:pic>
      <p:pic>
        <p:nvPicPr>
          <p:cNvPr id="112" name="Google Shape;112;g3b82ded922e_0_0" title="Screenshot 2025-09-08 at 4.12.02 PM.png">
            <a:hlinkClick r:id="rId6"/>
          </p:cNvPr>
          <p:cNvPicPr preferRelativeResize="0"/>
          <p:nvPr/>
        </p:nvPicPr>
        <p:blipFill rotWithShape="1">
          <a:blip r:embed="rId7">
            <a:alphaModFix/>
          </a:blip>
          <a:srcRect l="1652" t="7914" b="7703"/>
          <a:stretch/>
        </p:blipFill>
        <p:spPr>
          <a:xfrm>
            <a:off x="295500" y="168975"/>
            <a:ext cx="3564599" cy="676825"/>
          </a:xfrm>
          <a:prstGeom prst="rect">
            <a:avLst/>
          </a:prstGeom>
          <a:noFill/>
          <a:ln>
            <a:noFill/>
          </a:ln>
        </p:spPr>
      </p:pic>
      <p:sp>
        <p:nvSpPr>
          <p:cNvPr id="113" name="Google Shape;113;g3b82ded922e_0_0"/>
          <p:cNvSpPr txBox="1"/>
          <p:nvPr/>
        </p:nvSpPr>
        <p:spPr>
          <a:xfrm>
            <a:off x="3992700" y="1170000"/>
            <a:ext cx="3452400" cy="3632700"/>
          </a:xfrm>
          <a:prstGeom prst="rect">
            <a:avLst/>
          </a:prstGeom>
          <a:noFill/>
          <a:ln w="38100" cap="flat" cmpd="sng">
            <a:solidFill>
              <a:srgbClr val="A64D79"/>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CA" sz="1700">
                <a:solidFill>
                  <a:schemeClr val="dk1"/>
                </a:solidFill>
                <a:latin typeface="Nunito Black"/>
                <a:ea typeface="Nunito Black"/>
                <a:cs typeface="Nunito Black"/>
                <a:sym typeface="Nunito Black"/>
              </a:rPr>
              <a:t>Important Dates</a:t>
            </a:r>
            <a:endParaRPr sz="1700">
              <a:solidFill>
                <a:schemeClr val="dk1"/>
              </a:solidFill>
              <a:latin typeface="Nunito Black"/>
              <a:ea typeface="Nunito Black"/>
              <a:cs typeface="Nunito Black"/>
              <a:sym typeface="Nunito Black"/>
            </a:endParaRPr>
          </a:p>
          <a:p>
            <a:pPr marL="0" lvl="0" indent="0" algn="l" rtl="0">
              <a:spcBef>
                <a:spcPts val="1000"/>
              </a:spcBef>
              <a:spcAft>
                <a:spcPts val="0"/>
              </a:spcAft>
              <a:buClr>
                <a:schemeClr val="dk1"/>
              </a:buClr>
              <a:buSzPts val="1600"/>
              <a:buFont typeface="Arial"/>
              <a:buNone/>
            </a:pPr>
            <a:r>
              <a:rPr lang="en-CA" sz="1200" b="1">
                <a:solidFill>
                  <a:srgbClr val="F01F0D"/>
                </a:solidFill>
              </a:rPr>
              <a:t>Elementary PA Days:</a:t>
            </a:r>
            <a:endParaRPr sz="1200" b="1">
              <a:solidFill>
                <a:srgbClr val="F01F0D"/>
              </a:solidFill>
            </a:endParaRPr>
          </a:p>
          <a:p>
            <a:pPr marL="0" lvl="0" indent="0" algn="l" rtl="0">
              <a:spcBef>
                <a:spcPts val="0"/>
              </a:spcBef>
              <a:spcAft>
                <a:spcPts val="0"/>
              </a:spcAft>
              <a:buClr>
                <a:schemeClr val="dk1"/>
              </a:buClr>
              <a:buSzPts val="1600"/>
              <a:buFont typeface="Arial"/>
              <a:buNone/>
            </a:pPr>
            <a:r>
              <a:rPr lang="en-CA" sz="1200">
                <a:solidFill>
                  <a:schemeClr val="dk1"/>
                </a:solidFill>
              </a:rPr>
              <a:t>February 13, 2026</a:t>
            </a:r>
            <a:endParaRPr sz="1200">
              <a:solidFill>
                <a:schemeClr val="dk1"/>
              </a:solidFill>
            </a:endParaRPr>
          </a:p>
          <a:p>
            <a:pPr marL="0" lvl="0" indent="0" algn="l" rtl="0">
              <a:spcBef>
                <a:spcPts val="0"/>
              </a:spcBef>
              <a:spcAft>
                <a:spcPts val="0"/>
              </a:spcAft>
              <a:buClr>
                <a:schemeClr val="dk1"/>
              </a:buClr>
              <a:buSzPts val="1600"/>
              <a:buFont typeface="Arial"/>
              <a:buNone/>
            </a:pPr>
            <a:r>
              <a:rPr lang="en-CA" sz="1200">
                <a:solidFill>
                  <a:schemeClr val="dk1"/>
                </a:solidFill>
              </a:rPr>
              <a:t>June 5, 2026</a:t>
            </a:r>
            <a:endParaRPr sz="1200">
              <a:solidFill>
                <a:schemeClr val="dk1"/>
              </a:solidFill>
            </a:endParaRPr>
          </a:p>
          <a:p>
            <a:pPr marL="0" lvl="0" indent="0" algn="l" rtl="0">
              <a:spcBef>
                <a:spcPts val="0"/>
              </a:spcBef>
              <a:spcAft>
                <a:spcPts val="0"/>
              </a:spcAft>
              <a:buClr>
                <a:schemeClr val="dk1"/>
              </a:buClr>
              <a:buSzPts val="1600"/>
              <a:buFont typeface="Arial"/>
              <a:buNone/>
            </a:pPr>
            <a:r>
              <a:rPr lang="en-CA" sz="1200">
                <a:solidFill>
                  <a:schemeClr val="dk1"/>
                </a:solidFill>
              </a:rPr>
              <a:t>June 26, 2026 </a:t>
            </a:r>
            <a:endParaRPr sz="1200">
              <a:solidFill>
                <a:schemeClr val="dk1"/>
              </a:solidFill>
            </a:endParaRPr>
          </a:p>
          <a:p>
            <a:pPr marL="0" lvl="0" indent="0" algn="l" rtl="0">
              <a:spcBef>
                <a:spcPts val="0"/>
              </a:spcBef>
              <a:spcAft>
                <a:spcPts val="0"/>
              </a:spcAft>
              <a:buClr>
                <a:schemeClr val="dk1"/>
              </a:buClr>
              <a:buSzPts val="1600"/>
              <a:buFont typeface="Arial"/>
              <a:buNone/>
            </a:pPr>
            <a:endParaRPr sz="1200">
              <a:solidFill>
                <a:schemeClr val="dk1"/>
              </a:solidFill>
            </a:endParaRPr>
          </a:p>
          <a:p>
            <a:pPr marL="0" lvl="0" indent="0" algn="l" rtl="0">
              <a:spcBef>
                <a:spcPts val="400"/>
              </a:spcBef>
              <a:spcAft>
                <a:spcPts val="0"/>
              </a:spcAft>
              <a:buClr>
                <a:schemeClr val="dk1"/>
              </a:buClr>
              <a:buSzPts val="1100"/>
              <a:buFont typeface="Arial"/>
              <a:buNone/>
            </a:pPr>
            <a:r>
              <a:rPr lang="en-CA" sz="1200" b="1">
                <a:solidFill>
                  <a:srgbClr val="F01F0D"/>
                </a:solidFill>
              </a:rPr>
              <a:t>Secondary PA Days:</a:t>
            </a:r>
            <a:endParaRPr sz="1200" b="1">
              <a:solidFill>
                <a:srgbClr val="F01F0D"/>
              </a:solidFill>
            </a:endParaRPr>
          </a:p>
          <a:p>
            <a:pPr marL="0" lvl="0" indent="0" algn="l" rtl="0">
              <a:spcBef>
                <a:spcPts val="0"/>
              </a:spcBef>
              <a:spcAft>
                <a:spcPts val="0"/>
              </a:spcAft>
              <a:buClr>
                <a:schemeClr val="dk1"/>
              </a:buClr>
              <a:buSzPts val="1100"/>
              <a:buFont typeface="Arial"/>
              <a:buNone/>
            </a:pPr>
            <a:r>
              <a:rPr lang="en-CA" sz="1200">
                <a:solidFill>
                  <a:schemeClr val="dk1"/>
                </a:solidFill>
              </a:rPr>
              <a:t>February 13, 2026 </a:t>
            </a:r>
            <a:endParaRPr sz="1200">
              <a:solidFill>
                <a:schemeClr val="dk1"/>
              </a:solidFill>
            </a:endParaRPr>
          </a:p>
          <a:p>
            <a:pPr marL="0" lvl="0" indent="0" algn="l" rtl="0">
              <a:spcBef>
                <a:spcPts val="0"/>
              </a:spcBef>
              <a:spcAft>
                <a:spcPts val="0"/>
              </a:spcAft>
              <a:buClr>
                <a:schemeClr val="dk1"/>
              </a:buClr>
              <a:buSzPts val="1100"/>
              <a:buFont typeface="Arial"/>
              <a:buNone/>
            </a:pPr>
            <a:r>
              <a:rPr lang="en-CA" sz="1200">
                <a:solidFill>
                  <a:schemeClr val="dk1"/>
                </a:solidFill>
              </a:rPr>
              <a:t>June 25, 2026 </a:t>
            </a:r>
            <a:endParaRPr sz="1200">
              <a:solidFill>
                <a:schemeClr val="dk1"/>
              </a:solidFill>
            </a:endParaRPr>
          </a:p>
          <a:p>
            <a:pPr marL="0" lvl="0" indent="0" algn="l" rtl="0">
              <a:spcBef>
                <a:spcPts val="0"/>
              </a:spcBef>
              <a:spcAft>
                <a:spcPts val="0"/>
              </a:spcAft>
              <a:buClr>
                <a:schemeClr val="dk1"/>
              </a:buClr>
              <a:buSzPts val="1100"/>
              <a:buFont typeface="Arial"/>
              <a:buNone/>
            </a:pPr>
            <a:r>
              <a:rPr lang="en-CA" sz="1200">
                <a:solidFill>
                  <a:schemeClr val="dk1"/>
                </a:solidFill>
              </a:rPr>
              <a:t>June 26, 2026</a:t>
            </a:r>
            <a:endParaRPr sz="1200">
              <a:solidFill>
                <a:schemeClr val="dk1"/>
              </a:solidFill>
            </a:endParaRPr>
          </a:p>
          <a:p>
            <a:pPr marL="0" lvl="0" indent="0" algn="l" rtl="0">
              <a:spcBef>
                <a:spcPts val="0"/>
              </a:spcBef>
              <a:spcAft>
                <a:spcPts val="0"/>
              </a:spcAft>
              <a:buClr>
                <a:schemeClr val="dk1"/>
              </a:buClr>
              <a:buSzPts val="1100"/>
              <a:buFont typeface="Arial"/>
              <a:buNone/>
            </a:pPr>
            <a:endParaRPr sz="1200">
              <a:solidFill>
                <a:schemeClr val="dk1"/>
              </a:solidFill>
            </a:endParaRPr>
          </a:p>
          <a:p>
            <a:pPr marL="0" lvl="0" indent="0" algn="l" rtl="0">
              <a:spcBef>
                <a:spcPts val="400"/>
              </a:spcBef>
              <a:spcAft>
                <a:spcPts val="0"/>
              </a:spcAft>
              <a:buClr>
                <a:schemeClr val="dk1"/>
              </a:buClr>
              <a:buSzPts val="1600"/>
              <a:buFont typeface="Arial"/>
              <a:buNone/>
            </a:pPr>
            <a:r>
              <a:rPr lang="en-CA" sz="1200" b="1">
                <a:solidFill>
                  <a:srgbClr val="F01F0D"/>
                </a:solidFill>
              </a:rPr>
              <a:t>School Year Holidays (as per Ministry):</a:t>
            </a:r>
            <a:endParaRPr sz="1200" b="1">
              <a:solidFill>
                <a:srgbClr val="F01F0D"/>
              </a:solidFill>
            </a:endParaRPr>
          </a:p>
          <a:p>
            <a:pPr marL="0" lvl="0" indent="0" algn="l" rtl="0">
              <a:spcBef>
                <a:spcPts val="0"/>
              </a:spcBef>
              <a:spcAft>
                <a:spcPts val="0"/>
              </a:spcAft>
              <a:buClr>
                <a:schemeClr val="dk1"/>
              </a:buClr>
              <a:buSzPts val="1600"/>
              <a:buFont typeface="Arial"/>
              <a:buNone/>
            </a:pPr>
            <a:r>
              <a:rPr lang="en-CA" sz="1200">
                <a:solidFill>
                  <a:schemeClr val="dk1"/>
                </a:solidFill>
              </a:rPr>
              <a:t>Family Day: February 16, 2026 </a:t>
            </a:r>
            <a:endParaRPr sz="1200">
              <a:solidFill>
                <a:schemeClr val="dk1"/>
              </a:solidFill>
            </a:endParaRPr>
          </a:p>
          <a:p>
            <a:pPr marL="0" lvl="0" indent="0" algn="l" rtl="0">
              <a:spcBef>
                <a:spcPts val="0"/>
              </a:spcBef>
              <a:spcAft>
                <a:spcPts val="0"/>
              </a:spcAft>
              <a:buClr>
                <a:schemeClr val="dk1"/>
              </a:buClr>
              <a:buSzPts val="1600"/>
              <a:buFont typeface="Arial"/>
              <a:buNone/>
            </a:pPr>
            <a:r>
              <a:rPr lang="en-CA" sz="1200">
                <a:solidFill>
                  <a:schemeClr val="dk1"/>
                </a:solidFill>
              </a:rPr>
              <a:t>Mid-Winter Break: March 16-20, 2026 </a:t>
            </a:r>
            <a:endParaRPr sz="1200">
              <a:solidFill>
                <a:schemeClr val="dk1"/>
              </a:solidFill>
            </a:endParaRPr>
          </a:p>
          <a:p>
            <a:pPr marL="0" lvl="0" indent="0" algn="l" rtl="0">
              <a:spcBef>
                <a:spcPts val="0"/>
              </a:spcBef>
              <a:spcAft>
                <a:spcPts val="0"/>
              </a:spcAft>
              <a:buClr>
                <a:schemeClr val="dk1"/>
              </a:buClr>
              <a:buSzPts val="1600"/>
              <a:buFont typeface="Arial"/>
              <a:buNone/>
            </a:pPr>
            <a:r>
              <a:rPr lang="en-CA" sz="1200">
                <a:solidFill>
                  <a:schemeClr val="dk1"/>
                </a:solidFill>
              </a:rPr>
              <a:t>Good Friday: April 3, 2026 </a:t>
            </a:r>
            <a:endParaRPr sz="1200">
              <a:solidFill>
                <a:schemeClr val="dk1"/>
              </a:solidFill>
            </a:endParaRPr>
          </a:p>
          <a:p>
            <a:pPr marL="0" lvl="0" indent="0" algn="l" rtl="0">
              <a:spcBef>
                <a:spcPts val="0"/>
              </a:spcBef>
              <a:spcAft>
                <a:spcPts val="0"/>
              </a:spcAft>
              <a:buClr>
                <a:schemeClr val="dk1"/>
              </a:buClr>
              <a:buSzPts val="1600"/>
              <a:buFont typeface="Arial"/>
              <a:buNone/>
            </a:pPr>
            <a:r>
              <a:rPr lang="en-CA" sz="1200">
                <a:solidFill>
                  <a:schemeClr val="dk1"/>
                </a:solidFill>
              </a:rPr>
              <a:t>Easter Monday: April 6, 2026 </a:t>
            </a:r>
            <a:endParaRPr sz="1200">
              <a:solidFill>
                <a:schemeClr val="dk1"/>
              </a:solidFill>
            </a:endParaRPr>
          </a:p>
          <a:p>
            <a:pPr marL="0" lvl="0" indent="0" algn="l" rtl="0">
              <a:spcBef>
                <a:spcPts val="0"/>
              </a:spcBef>
              <a:spcAft>
                <a:spcPts val="0"/>
              </a:spcAft>
              <a:buClr>
                <a:schemeClr val="dk1"/>
              </a:buClr>
              <a:buSzPts val="1600"/>
              <a:buFont typeface="Arial"/>
              <a:buNone/>
            </a:pPr>
            <a:r>
              <a:rPr lang="en-CA" sz="1200">
                <a:solidFill>
                  <a:schemeClr val="dk1"/>
                </a:solidFill>
              </a:rPr>
              <a:t>Victoria Day: May 18, 2026</a:t>
            </a:r>
            <a:endParaRPr sz="1200"/>
          </a:p>
        </p:txBody>
      </p:sp>
      <p:sp>
        <p:nvSpPr>
          <p:cNvPr id="114" name="Google Shape;114;g3b82ded922e_0_0"/>
          <p:cNvSpPr txBox="1"/>
          <p:nvPr/>
        </p:nvSpPr>
        <p:spPr>
          <a:xfrm>
            <a:off x="295500" y="7534900"/>
            <a:ext cx="7149600" cy="1712400"/>
          </a:xfrm>
          <a:prstGeom prst="rect">
            <a:avLst/>
          </a:prstGeom>
          <a:solidFill>
            <a:srgbClr val="B6D7A8"/>
          </a:solidFill>
          <a:ln w="38100" cap="flat" cmpd="sng">
            <a:solidFill>
              <a:srgbClr val="5CB860"/>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endParaRPr sz="300" b="0" i="0" u="none" strike="noStrike" cap="none">
              <a:solidFill>
                <a:srgbClr val="000000"/>
              </a:solidFill>
              <a:latin typeface="Nunito Black"/>
              <a:ea typeface="Nunito Black"/>
              <a:cs typeface="Nunito Black"/>
              <a:sym typeface="Nunito Black"/>
            </a:endParaRPr>
          </a:p>
          <a:p>
            <a:pPr marL="0" lvl="0" indent="0" algn="ctr" rtl="0">
              <a:spcBef>
                <a:spcPts val="0"/>
              </a:spcBef>
              <a:spcAft>
                <a:spcPts val="0"/>
              </a:spcAft>
              <a:buClr>
                <a:srgbClr val="000000"/>
              </a:buClr>
              <a:buSzPts val="1100"/>
              <a:buFont typeface="Arial"/>
              <a:buNone/>
            </a:pPr>
            <a:r>
              <a:rPr lang="en-CA" sz="1700" b="1" u="sng">
                <a:solidFill>
                  <a:srgbClr val="0097A7"/>
                </a:solidFill>
                <a:latin typeface="Nunito"/>
                <a:ea typeface="Nunito"/>
                <a:cs typeface="Nunito"/>
                <a:sym typeface="Nunito"/>
                <a:hlinkClick r:id="rId8">
                  <a:extLst>
                    <a:ext uri="{A12FA001-AC4F-418D-AE19-62706E023703}">
                      <ahyp:hlinkClr xmlns:ahyp="http://schemas.microsoft.com/office/drawing/2018/hyperlinkcolor" val="tx"/>
                    </a:ext>
                  </a:extLst>
                </a:hlinkClick>
              </a:rPr>
              <a:t>Special Education and Inclusion Parent Guides</a:t>
            </a:r>
            <a:endParaRPr sz="1700" b="1">
              <a:solidFill>
                <a:srgbClr val="0000FF"/>
              </a:solidFill>
              <a:latin typeface="Nunito"/>
              <a:ea typeface="Nunito"/>
              <a:cs typeface="Nunito"/>
              <a:sym typeface="Nunito"/>
            </a:endParaRPr>
          </a:p>
          <a:p>
            <a:pPr marL="0" lvl="0" indent="0" algn="l" rtl="0">
              <a:lnSpc>
                <a:spcPct val="115000"/>
              </a:lnSpc>
              <a:spcBef>
                <a:spcPts val="600"/>
              </a:spcBef>
              <a:spcAft>
                <a:spcPts val="0"/>
              </a:spcAft>
              <a:buClr>
                <a:srgbClr val="000000"/>
              </a:buClr>
              <a:buSzPts val="1100"/>
              <a:buFont typeface="Arial"/>
              <a:buNone/>
            </a:pPr>
            <a:r>
              <a:rPr lang="en-CA" sz="1100">
                <a:solidFill>
                  <a:srgbClr val="000000"/>
                </a:solidFill>
              </a:rPr>
              <a:t>The Toronto District School Board (TDSB) provides many Special Education Guides for Parents</a:t>
            </a:r>
            <a:r>
              <a:rPr lang="en-CA" sz="1100"/>
              <a:t> </a:t>
            </a:r>
            <a:r>
              <a:rPr lang="en-CA" sz="1100">
                <a:solidFill>
                  <a:srgbClr val="000000"/>
                </a:solidFill>
              </a:rPr>
              <a:t>which contain information about the supports, programs and services available for students with disabilities and special education needs in the TDSB. </a:t>
            </a:r>
            <a:endParaRPr sz="1100">
              <a:solidFill>
                <a:srgbClr val="000000"/>
              </a:solidFill>
            </a:endParaRPr>
          </a:p>
          <a:p>
            <a:pPr marL="0" lvl="0" indent="0" algn="l" rtl="0">
              <a:lnSpc>
                <a:spcPct val="115000"/>
              </a:lnSpc>
              <a:spcBef>
                <a:spcPts val="0"/>
              </a:spcBef>
              <a:spcAft>
                <a:spcPts val="0"/>
              </a:spcAft>
              <a:buClr>
                <a:srgbClr val="000000"/>
              </a:buClr>
              <a:buSzPts val="1100"/>
              <a:buFont typeface="Arial"/>
              <a:buNone/>
            </a:pPr>
            <a:endParaRPr sz="1100"/>
          </a:p>
          <a:p>
            <a:pPr marL="0" lvl="0" indent="0" algn="l" rtl="0">
              <a:lnSpc>
                <a:spcPct val="115000"/>
              </a:lnSpc>
              <a:spcBef>
                <a:spcPts val="0"/>
              </a:spcBef>
              <a:spcAft>
                <a:spcPts val="0"/>
              </a:spcAft>
              <a:buClr>
                <a:srgbClr val="000000"/>
              </a:buClr>
              <a:buSzPts val="1100"/>
              <a:buFont typeface="Arial"/>
              <a:buNone/>
            </a:pPr>
            <a:r>
              <a:rPr lang="en-CA" sz="1100">
                <a:solidFill>
                  <a:srgbClr val="000000"/>
                </a:solidFill>
              </a:rPr>
              <a:t>If, after reading a guide, you require additional information, please reach out to the principal of your child’s school/your neighbourhood school. Videos and translat</a:t>
            </a:r>
            <a:r>
              <a:rPr lang="en-CA" sz="1100"/>
              <a:t>ed versions </a:t>
            </a:r>
            <a:r>
              <a:rPr lang="en-CA" sz="1100">
                <a:solidFill>
                  <a:srgbClr val="000000"/>
                </a:solidFill>
              </a:rPr>
              <a:t>are </a:t>
            </a:r>
            <a:r>
              <a:rPr lang="en-CA" sz="1100"/>
              <a:t>also i</a:t>
            </a:r>
            <a:r>
              <a:rPr lang="en-CA" sz="1100">
                <a:solidFill>
                  <a:srgbClr val="000000"/>
                </a:solidFill>
              </a:rPr>
              <a:t>ncluded within some of the guides. </a:t>
            </a:r>
            <a:endParaRPr sz="1100" b="1">
              <a:solidFill>
                <a:srgbClr val="000000"/>
              </a:solidFill>
            </a:endParaRPr>
          </a:p>
        </p:txBody>
      </p:sp>
      <p:pic>
        <p:nvPicPr>
          <p:cNvPr id="115" name="Google Shape;115;g3b82ded922e_0_0" title="Screenshot 2025-09-08 at 4.12.02 PM.png">
            <a:hlinkClick r:id="rId6"/>
          </p:cNvPr>
          <p:cNvPicPr preferRelativeResize="0"/>
          <p:nvPr/>
        </p:nvPicPr>
        <p:blipFill rotWithShape="1">
          <a:blip r:embed="rId7">
            <a:alphaModFix/>
          </a:blip>
          <a:srcRect l="1652" t="7914" b="7703"/>
          <a:stretch/>
        </p:blipFill>
        <p:spPr>
          <a:xfrm>
            <a:off x="170275" y="9742563"/>
            <a:ext cx="1008800" cy="185425"/>
          </a:xfrm>
          <a:prstGeom prst="rect">
            <a:avLst/>
          </a:prstGeom>
          <a:noFill/>
          <a:ln>
            <a:noFill/>
          </a:ln>
        </p:spPr>
      </p:pic>
      <p:pic>
        <p:nvPicPr>
          <p:cNvPr id="116" name="Google Shape;116;g3b82ded922e_0_0"/>
          <p:cNvPicPr preferRelativeResize="0"/>
          <p:nvPr/>
        </p:nvPicPr>
        <p:blipFill rotWithShape="1">
          <a:blip r:embed="rId9">
            <a:alphaModFix/>
          </a:blip>
          <a:srcRect t="49556"/>
          <a:stretch/>
        </p:blipFill>
        <p:spPr>
          <a:xfrm>
            <a:off x="3992700" y="5142025"/>
            <a:ext cx="3452400" cy="676825"/>
          </a:xfrm>
          <a:prstGeom prst="rect">
            <a:avLst/>
          </a:prstGeom>
          <a:noFill/>
          <a:ln w="28575" cap="flat" cmpd="sng">
            <a:solidFill>
              <a:srgbClr val="F01F0D"/>
            </a:solidFill>
            <a:prstDash val="solid"/>
            <a:round/>
            <a:headEnd type="none" w="sm" len="sm"/>
            <a:tailEnd type="none" w="sm" len="sm"/>
          </a:ln>
        </p:spPr>
      </p:pic>
      <p:sp>
        <p:nvSpPr>
          <p:cNvPr id="117" name="Google Shape;117;g3b82ded922e_0_0"/>
          <p:cNvSpPr txBox="1"/>
          <p:nvPr/>
        </p:nvSpPr>
        <p:spPr>
          <a:xfrm>
            <a:off x="295500" y="5982975"/>
            <a:ext cx="7149600" cy="1387800"/>
          </a:xfrm>
          <a:prstGeom prst="rect">
            <a:avLst/>
          </a:prstGeom>
          <a:noFill/>
          <a:ln w="28575" cap="flat" cmpd="sng">
            <a:solidFill>
              <a:srgbClr val="4A86E8"/>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CA" sz="1700">
                <a:solidFill>
                  <a:srgbClr val="6AA84F"/>
                </a:solidFill>
                <a:latin typeface="Nunito Black"/>
                <a:ea typeface="Nunito Black"/>
                <a:cs typeface="Nunito Black"/>
                <a:sym typeface="Nunito Black"/>
              </a:rPr>
              <a:t>Motor Skills</a:t>
            </a:r>
            <a:endParaRPr sz="1700">
              <a:solidFill>
                <a:srgbClr val="6AA84F"/>
              </a:solidFill>
              <a:latin typeface="Nunito Black"/>
              <a:ea typeface="Nunito Black"/>
              <a:cs typeface="Nunito Black"/>
              <a:sym typeface="Nunito Black"/>
            </a:endParaRPr>
          </a:p>
          <a:p>
            <a:pPr marL="0" lvl="0" indent="0" algn="l" rtl="0">
              <a:lnSpc>
                <a:spcPct val="100000"/>
              </a:lnSpc>
              <a:spcBef>
                <a:spcPts val="0"/>
              </a:spcBef>
              <a:spcAft>
                <a:spcPts val="0"/>
              </a:spcAft>
              <a:buNone/>
            </a:pPr>
            <a:r>
              <a:rPr lang="en-CA" sz="1100">
                <a:solidFill>
                  <a:srgbClr val="000000"/>
                </a:solidFill>
              </a:rPr>
              <a:t>Fine motor and gross motor skill development is crucial to promote independence and success with accessing school and community. These skills may be best developed by challenging bilateral integration - the use and coordination of both sides of the body. This also promotes communication between brain hemispheres strengthening neural pathways.  For ideas on how to promote </a:t>
            </a:r>
            <a:r>
              <a:rPr lang="en-CA" sz="1100">
                <a:solidFill>
                  <a:srgbClr val="00000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motor</a:t>
            </a:r>
            <a:r>
              <a:rPr lang="en-CA" sz="1100">
                <a:solidFill>
                  <a:srgbClr val="000000"/>
                </a:solidFill>
              </a:rPr>
              <a:t> skills, coordination, and cognitive processing, this</a:t>
            </a:r>
            <a:r>
              <a:rPr lang="en-CA" sz="1100">
                <a:solidFill>
                  <a:srgbClr val="000000"/>
                </a:solidFill>
                <a:uFill>
                  <a:noFill/>
                </a:uFill>
                <a:hlinkClick r:id="rId10">
                  <a:extLst>
                    <a:ext uri="{A12FA001-AC4F-418D-AE19-62706E023703}">
                      <ahyp:hlinkClr xmlns:ahyp="http://schemas.microsoft.com/office/drawing/2018/hyperlinkcolor" val="tx"/>
                    </a:ext>
                  </a:extLst>
                </a:hlinkClick>
              </a:rPr>
              <a:t> </a:t>
            </a:r>
            <a:r>
              <a:rPr lang="en-CA" sz="1100" u="sng">
                <a:solidFill>
                  <a:srgbClr val="0097A7"/>
                </a:solidFill>
                <a:hlinkClick r:id="rId10">
                  <a:extLst>
                    <a:ext uri="{A12FA001-AC4F-418D-AE19-62706E023703}">
                      <ahyp:hlinkClr xmlns:ahyp="http://schemas.microsoft.com/office/drawing/2018/hyperlinkcolor" val="tx"/>
                    </a:ext>
                  </a:extLst>
                </a:hlinkClick>
              </a:rPr>
              <a:t>quick video</a:t>
            </a:r>
            <a:r>
              <a:rPr lang="en-CA" sz="1100">
                <a:solidFill>
                  <a:srgbClr val="000000"/>
                </a:solidFill>
              </a:rPr>
              <a:t> from Occupational Therapy and Physiotherapy (OT/PT) Services shares bilateral integration strategies in day-to-day tasks.</a:t>
            </a:r>
            <a:endParaRPr sz="1100">
              <a:solidFill>
                <a:srgbClr val="000000"/>
              </a:solidFill>
            </a:endParaRPr>
          </a:p>
          <a:p>
            <a:pPr marL="0" lvl="0" indent="0" algn="l" rtl="0">
              <a:spcBef>
                <a:spcPts val="0"/>
              </a:spcBef>
              <a:spcAft>
                <a:spcPts val="0"/>
              </a:spcAft>
              <a:buNone/>
            </a:pPr>
            <a:endParaRPr sz="1100">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g262dfc02a86_1_0"/>
          <p:cNvSpPr txBox="1"/>
          <p:nvPr/>
        </p:nvSpPr>
        <p:spPr>
          <a:xfrm>
            <a:off x="6418500" y="9635175"/>
            <a:ext cx="1159500" cy="400200"/>
          </a:xfrm>
          <a:prstGeom prst="rect">
            <a:avLst/>
          </a:prstGeom>
          <a:no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CA" sz="1400" b="0" i="0" u="none" strike="noStrike" cap="none">
                <a:solidFill>
                  <a:srgbClr val="000000"/>
                </a:solidFill>
                <a:latin typeface="Nunito Black"/>
                <a:ea typeface="Nunito Black"/>
                <a:cs typeface="Nunito Black"/>
                <a:sym typeface="Nunito Black"/>
              </a:rPr>
              <a:t>Page 2</a:t>
            </a:r>
            <a:endParaRPr sz="1400" b="0" i="0" u="none" strike="noStrike" cap="none">
              <a:solidFill>
                <a:srgbClr val="000000"/>
              </a:solidFill>
              <a:latin typeface="Nunito Black"/>
              <a:ea typeface="Nunito Black"/>
              <a:cs typeface="Nunito Black"/>
              <a:sym typeface="Nunito Black"/>
            </a:endParaRPr>
          </a:p>
        </p:txBody>
      </p:sp>
      <p:sp>
        <p:nvSpPr>
          <p:cNvPr id="123" name="Google Shape;123;g262dfc02a86_1_0"/>
          <p:cNvSpPr txBox="1"/>
          <p:nvPr/>
        </p:nvSpPr>
        <p:spPr>
          <a:xfrm>
            <a:off x="4410075" y="203200"/>
            <a:ext cx="3000000" cy="400200"/>
          </a:xfrm>
          <a:prstGeom prst="rect">
            <a:avLst/>
          </a:prstGeom>
          <a:no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chemeClr val="dk1"/>
              </a:buClr>
              <a:buSzPts val="1400"/>
              <a:buFont typeface="Arial"/>
              <a:buNone/>
            </a:pPr>
            <a:r>
              <a:rPr lang="en-CA" sz="1400" b="1" i="0" u="none" strike="noStrike" cap="none">
                <a:solidFill>
                  <a:srgbClr val="4E88C1"/>
                </a:solidFill>
                <a:latin typeface="Helvetica Neue"/>
                <a:ea typeface="Helvetica Neue"/>
                <a:cs typeface="Helvetica Neue"/>
                <a:sym typeface="Helvetica Neue"/>
              </a:rPr>
              <a:t>February 2026 | VOL </a:t>
            </a:r>
            <a:r>
              <a:rPr lang="en-CA" b="1">
                <a:solidFill>
                  <a:srgbClr val="4E88C1"/>
                </a:solidFill>
                <a:latin typeface="Helvetica Neue"/>
                <a:ea typeface="Helvetica Neue"/>
                <a:cs typeface="Helvetica Neue"/>
                <a:sym typeface="Helvetica Neue"/>
              </a:rPr>
              <a:t>2</a:t>
            </a:r>
            <a:r>
              <a:rPr lang="en-CA" sz="1400" b="1" i="0" u="none" strike="noStrike" cap="none">
                <a:solidFill>
                  <a:srgbClr val="4E88C1"/>
                </a:solidFill>
                <a:latin typeface="Helvetica Neue"/>
                <a:ea typeface="Helvetica Neue"/>
                <a:cs typeface="Helvetica Neue"/>
                <a:sym typeface="Helvetica Neue"/>
              </a:rPr>
              <a:t> | ISSUE 6</a:t>
            </a:r>
            <a:endParaRPr sz="1400" b="1" i="0" u="none" strike="noStrike" cap="none">
              <a:solidFill>
                <a:srgbClr val="4E88C1"/>
              </a:solidFill>
              <a:latin typeface="Helvetica Neue"/>
              <a:ea typeface="Helvetica Neue"/>
              <a:cs typeface="Helvetica Neue"/>
              <a:sym typeface="Helvetica Neue"/>
            </a:endParaRPr>
          </a:p>
        </p:txBody>
      </p:sp>
      <p:pic>
        <p:nvPicPr>
          <p:cNvPr id="124" name="Google Shape;124;g262dfc02a86_1_0" title="Screenshot 2025-09-08 at 4.45.45 PM.png"/>
          <p:cNvPicPr preferRelativeResize="0"/>
          <p:nvPr/>
        </p:nvPicPr>
        <p:blipFill rotWithShape="1">
          <a:blip r:embed="rId3">
            <a:alphaModFix/>
          </a:blip>
          <a:srcRect t="40126" b="40126"/>
          <a:stretch/>
        </p:blipFill>
        <p:spPr>
          <a:xfrm rot="10800000" flipH="1">
            <a:off x="567250" y="9440993"/>
            <a:ext cx="6637900" cy="107700"/>
          </a:xfrm>
          <a:prstGeom prst="rect">
            <a:avLst/>
          </a:prstGeom>
          <a:noFill/>
          <a:ln>
            <a:noFill/>
          </a:ln>
        </p:spPr>
      </p:pic>
      <p:pic>
        <p:nvPicPr>
          <p:cNvPr id="125" name="Google Shape;125;g262dfc02a86_1_0" title="Screenshot 2025-09-08 at 4.12.02 PM.png">
            <a:hlinkClick r:id="rId4"/>
          </p:cNvPr>
          <p:cNvPicPr preferRelativeResize="0"/>
          <p:nvPr/>
        </p:nvPicPr>
        <p:blipFill rotWithShape="1">
          <a:blip r:embed="rId5">
            <a:alphaModFix/>
          </a:blip>
          <a:srcRect l="1652" t="7914" b="7702"/>
          <a:stretch/>
        </p:blipFill>
        <p:spPr>
          <a:xfrm>
            <a:off x="166850" y="9653200"/>
            <a:ext cx="1008800" cy="185425"/>
          </a:xfrm>
          <a:prstGeom prst="rect">
            <a:avLst/>
          </a:prstGeom>
          <a:noFill/>
          <a:ln>
            <a:noFill/>
          </a:ln>
        </p:spPr>
      </p:pic>
      <p:sp>
        <p:nvSpPr>
          <p:cNvPr id="126" name="Google Shape;126;g262dfc02a86_1_0"/>
          <p:cNvSpPr txBox="1"/>
          <p:nvPr/>
        </p:nvSpPr>
        <p:spPr>
          <a:xfrm>
            <a:off x="333600" y="5065100"/>
            <a:ext cx="7105200" cy="4212300"/>
          </a:xfrm>
          <a:prstGeom prst="rect">
            <a:avLst/>
          </a:prstGeom>
          <a:noFill/>
          <a:ln w="38100" cap="flat" cmpd="sng">
            <a:solidFill>
              <a:srgbClr val="1155CC"/>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1100"/>
              <a:buFont typeface="Arial"/>
              <a:buNone/>
            </a:pPr>
            <a:r>
              <a:rPr lang="en-CA" sz="1600" u="sng">
                <a:solidFill>
                  <a:srgbClr val="0563C1"/>
                </a:solidFill>
                <a:latin typeface="Nunito ExtraBold"/>
                <a:ea typeface="Nunito ExtraBold"/>
                <a:cs typeface="Nunito ExtraBold"/>
                <a:sym typeface="Nunito ExtraBold"/>
                <a:hlinkClick r:id="rId6">
                  <a:extLst>
                    <a:ext uri="{A12FA001-AC4F-418D-AE19-62706E023703}">
                      <ahyp:hlinkClr xmlns:ahyp="http://schemas.microsoft.com/office/drawing/2018/hyperlinkcolor" val="tx"/>
                    </a:ext>
                  </a:extLst>
                </a:hlinkClick>
              </a:rPr>
              <a:t>Speech Language Pathology (SLP) Services</a:t>
            </a:r>
            <a:endParaRPr sz="1900">
              <a:solidFill>
                <a:schemeClr val="dk1"/>
              </a:solidFill>
            </a:endParaRPr>
          </a:p>
          <a:p>
            <a:pPr marL="0" lvl="0" indent="0" algn="ctr" rtl="0">
              <a:lnSpc>
                <a:spcPct val="100000"/>
              </a:lnSpc>
              <a:spcBef>
                <a:spcPts val="0"/>
              </a:spcBef>
              <a:spcAft>
                <a:spcPts val="0"/>
              </a:spcAft>
              <a:buClr>
                <a:schemeClr val="dk1"/>
              </a:buClr>
              <a:buSzPts val="1100"/>
              <a:buFont typeface="Arial"/>
              <a:buNone/>
            </a:pPr>
            <a:r>
              <a:rPr lang="en-CA" sz="1700">
                <a:solidFill>
                  <a:schemeClr val="dk1"/>
                </a:solidFill>
              </a:rPr>
              <a:t>❤️ </a:t>
            </a:r>
            <a:r>
              <a:rPr lang="en-CA" sz="1300" b="1">
                <a:solidFill>
                  <a:schemeClr val="dk1"/>
                </a:solidFill>
              </a:rPr>
              <a:t>Big Voices, Big Hearts: February’s Story Spotlight</a:t>
            </a:r>
            <a:endParaRPr sz="13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1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CA" sz="1100">
                <a:solidFill>
                  <a:schemeClr val="dk1"/>
                </a:solidFill>
              </a:rPr>
              <a:t>This month’s featured story is </a:t>
            </a:r>
            <a:r>
              <a:rPr lang="en-CA" sz="1100" i="1">
                <a:solidFill>
                  <a:schemeClr val="dk1"/>
                </a:solidFill>
              </a:rPr>
              <a:t>Eddie the Elephant Has Something to Say</a:t>
            </a:r>
            <a:r>
              <a:rPr lang="en-CA" sz="1100">
                <a:solidFill>
                  <a:schemeClr val="dk1"/>
                </a:solidFill>
              </a:rPr>
              <a:t> by Alison Johns - a heartwarming tale about finding your voice and sharing it with confidence! As Eddie learns to speak up using a communication device, your child will explore ideas of self-expression, confidence, and kindness.</a:t>
            </a:r>
            <a:endParaRPr sz="1100">
              <a:solidFill>
                <a:schemeClr val="dk1"/>
              </a:solidFill>
            </a:endParaRPr>
          </a:p>
          <a:p>
            <a:pPr marL="0" lvl="0" indent="0" algn="l" rtl="0">
              <a:lnSpc>
                <a:spcPct val="100000"/>
              </a:lnSpc>
              <a:spcBef>
                <a:spcPts val="1000"/>
              </a:spcBef>
              <a:spcAft>
                <a:spcPts val="0"/>
              </a:spcAft>
              <a:buClr>
                <a:schemeClr val="dk1"/>
              </a:buClr>
              <a:buSzPts val="1100"/>
              <a:buFont typeface="Arial"/>
              <a:buNone/>
            </a:pPr>
            <a:r>
              <a:rPr lang="en-CA" sz="1100">
                <a:solidFill>
                  <a:schemeClr val="dk1"/>
                </a:solidFill>
              </a:rPr>
              <a:t>In our lesson, your child will explore themes of belonging, identifying another’s perspective and practicing communicating in different ways.</a:t>
            </a:r>
            <a:endParaRPr sz="11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1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CA" sz="1100">
                <a:solidFill>
                  <a:schemeClr val="dk1"/>
                </a:solidFill>
              </a:rPr>
              <a:t>At home, you can keep the conversation going by asking:</a:t>
            </a:r>
            <a:endParaRPr sz="1100">
              <a:solidFill>
                <a:schemeClr val="dk1"/>
              </a:solidFill>
            </a:endParaRPr>
          </a:p>
          <a:p>
            <a:pPr marL="0" lvl="0" indent="0" algn="l" rtl="0">
              <a:lnSpc>
                <a:spcPct val="100000"/>
              </a:lnSpc>
              <a:spcBef>
                <a:spcPts val="0"/>
              </a:spcBef>
              <a:spcAft>
                <a:spcPts val="0"/>
              </a:spcAft>
              <a:buClr>
                <a:schemeClr val="dk1"/>
              </a:buClr>
              <a:buSzPts val="1100"/>
              <a:buFont typeface="Arial"/>
              <a:buNone/>
            </a:pPr>
            <a:br>
              <a:rPr lang="en-CA" sz="1100">
                <a:solidFill>
                  <a:schemeClr val="dk1"/>
                </a:solidFill>
              </a:rPr>
            </a:br>
            <a:r>
              <a:rPr lang="en-CA" sz="1100">
                <a:solidFill>
                  <a:schemeClr val="dk1"/>
                </a:solidFill>
              </a:rPr>
              <a:t> 🐘 “When is it hard for you to speak up?”</a:t>
            </a:r>
            <a:br>
              <a:rPr lang="en-CA" sz="1100">
                <a:solidFill>
                  <a:schemeClr val="dk1"/>
                </a:solidFill>
              </a:rPr>
            </a:br>
            <a:r>
              <a:rPr lang="en-CA" sz="1100">
                <a:solidFill>
                  <a:schemeClr val="dk1"/>
                </a:solidFill>
              </a:rPr>
              <a:t> 🐘 “How would you help Eddie?”</a:t>
            </a:r>
            <a:endParaRPr sz="11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1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CA" sz="1100">
                <a:solidFill>
                  <a:schemeClr val="dk1"/>
                </a:solidFill>
              </a:rPr>
              <a:t>💬 </a:t>
            </a:r>
            <a:r>
              <a:rPr lang="en-CA" sz="1100" i="1">
                <a:solidFill>
                  <a:schemeClr val="dk1"/>
                </a:solidFill>
              </a:rPr>
              <a:t>We hope this story encourages your child to use their voice </a:t>
            </a:r>
            <a:endParaRPr sz="1100" i="1">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CA" sz="1100" i="1">
                <a:solidFill>
                  <a:schemeClr val="dk1"/>
                </a:solidFill>
              </a:rPr>
              <a:t>proudly and reminds them that every voice matters!</a:t>
            </a:r>
            <a:endParaRPr sz="11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1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CA" sz="1100">
                <a:solidFill>
                  <a:schemeClr val="dk1"/>
                </a:solidFill>
              </a:rPr>
              <a:t>Please view the </a:t>
            </a:r>
            <a:r>
              <a:rPr lang="en-CA" sz="1100" b="1" u="sng">
                <a:solidFill>
                  <a:srgbClr val="1155CC"/>
                </a:solidFill>
                <a:hlinkClick r:id="rId7">
                  <a:extLst>
                    <a:ext uri="{A12FA001-AC4F-418D-AE19-62706E023703}">
                      <ahyp:hlinkClr xmlns:ahyp="http://schemas.microsoft.com/office/drawing/2018/hyperlinkcolor" val="tx"/>
                    </a:ext>
                  </a:extLst>
                </a:hlinkClick>
              </a:rPr>
              <a:t>lesson here</a:t>
            </a:r>
            <a:r>
              <a:rPr lang="en-CA" sz="1100">
                <a:solidFill>
                  <a:schemeClr val="dk1"/>
                </a:solidFill>
              </a:rPr>
              <a:t>.</a:t>
            </a:r>
            <a:endParaRPr sz="11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1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1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1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1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1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100">
              <a:solidFill>
                <a:schemeClr val="dk1"/>
              </a:solidFill>
            </a:endParaRPr>
          </a:p>
          <a:p>
            <a:pPr marL="0" marR="0" lvl="0" indent="0" algn="l" rtl="0">
              <a:lnSpc>
                <a:spcPct val="100000"/>
              </a:lnSpc>
              <a:spcBef>
                <a:spcPts val="1200"/>
              </a:spcBef>
              <a:spcAft>
                <a:spcPts val="1200"/>
              </a:spcAft>
              <a:buClr>
                <a:srgbClr val="000000"/>
              </a:buClr>
              <a:buSzPts val="1300"/>
              <a:buFont typeface="Arial"/>
              <a:buNone/>
            </a:pPr>
            <a:endParaRPr sz="1300">
              <a:solidFill>
                <a:schemeClr val="dk1"/>
              </a:solidFill>
            </a:endParaRPr>
          </a:p>
        </p:txBody>
      </p:sp>
      <p:pic>
        <p:nvPicPr>
          <p:cNvPr id="127" name="Google Shape;127;g262dfc02a86_1_0"/>
          <p:cNvPicPr preferRelativeResize="0"/>
          <p:nvPr/>
        </p:nvPicPr>
        <p:blipFill rotWithShape="1">
          <a:blip r:embed="rId8">
            <a:alphaModFix/>
          </a:blip>
          <a:srcRect/>
          <a:stretch/>
        </p:blipFill>
        <p:spPr>
          <a:xfrm>
            <a:off x="4473000" y="6896950"/>
            <a:ext cx="2648525" cy="2056575"/>
          </a:xfrm>
          <a:prstGeom prst="rect">
            <a:avLst/>
          </a:prstGeom>
          <a:noFill/>
          <a:ln>
            <a:noFill/>
          </a:ln>
        </p:spPr>
      </p:pic>
      <p:sp>
        <p:nvSpPr>
          <p:cNvPr id="128" name="Google Shape;128;g262dfc02a86_1_0"/>
          <p:cNvSpPr/>
          <p:nvPr/>
        </p:nvSpPr>
        <p:spPr>
          <a:xfrm>
            <a:off x="321825" y="603400"/>
            <a:ext cx="7105200" cy="400200"/>
          </a:xfrm>
          <a:prstGeom prst="rect">
            <a:avLst/>
          </a:prstGeom>
          <a:solidFill>
            <a:srgbClr val="5CB86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400"/>
              <a:buFont typeface="Arial"/>
              <a:buNone/>
            </a:pPr>
            <a:r>
              <a:rPr lang="en-CA" sz="1900" b="1" i="0" u="none" strike="noStrike" cap="none">
                <a:solidFill>
                  <a:schemeClr val="lt1"/>
                </a:solidFill>
                <a:latin typeface="Arial"/>
                <a:ea typeface="Arial"/>
                <a:cs typeface="Arial"/>
                <a:sym typeface="Arial"/>
              </a:rPr>
              <a:t> </a:t>
            </a:r>
            <a:r>
              <a:rPr lang="en-CA" sz="1900" b="1">
                <a:solidFill>
                  <a:schemeClr val="lt1"/>
                </a:solidFill>
              </a:rPr>
              <a:t> </a:t>
            </a:r>
            <a:r>
              <a:rPr lang="en-CA" sz="1900">
                <a:solidFill>
                  <a:schemeClr val="lt1"/>
                </a:solidFill>
                <a:latin typeface="Nunito ExtraBold"/>
                <a:ea typeface="Nunito ExtraBold"/>
                <a:cs typeface="Nunito ExtraBold"/>
                <a:sym typeface="Nunito ExtraBold"/>
              </a:rPr>
              <a:t>Parent Resources</a:t>
            </a:r>
            <a:endParaRPr sz="1900" b="1" i="0" u="none" strike="noStrike" cap="none">
              <a:solidFill>
                <a:schemeClr val="lt1"/>
              </a:solidFill>
              <a:latin typeface="Arial"/>
              <a:ea typeface="Arial"/>
              <a:cs typeface="Arial"/>
              <a:sym typeface="Arial"/>
            </a:endParaRPr>
          </a:p>
        </p:txBody>
      </p:sp>
      <p:sp>
        <p:nvSpPr>
          <p:cNvPr id="129" name="Google Shape;129;g262dfc02a86_1_0"/>
          <p:cNvSpPr txBox="1"/>
          <p:nvPr/>
        </p:nvSpPr>
        <p:spPr>
          <a:xfrm>
            <a:off x="321825" y="1095700"/>
            <a:ext cx="7105200" cy="38058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20000"/>
              </a:lnSpc>
              <a:spcBef>
                <a:spcPts val="0"/>
              </a:spcBef>
              <a:spcAft>
                <a:spcPts val="0"/>
              </a:spcAft>
              <a:buClr>
                <a:schemeClr val="dk1"/>
              </a:buClr>
              <a:buSzPts val="1800"/>
              <a:buFont typeface="Arial"/>
              <a:buNone/>
            </a:pPr>
            <a:r>
              <a:rPr lang="en-CA" sz="1500" b="1">
                <a:solidFill>
                  <a:srgbClr val="06860B"/>
                </a:solidFill>
              </a:rPr>
              <a:t>Blind/Low Vision Student Newsletter: Toward Independence</a:t>
            </a:r>
            <a:endParaRPr sz="1500" i="1">
              <a:solidFill>
                <a:schemeClr val="dk1"/>
              </a:solidFill>
            </a:endParaRPr>
          </a:p>
          <a:p>
            <a:pPr marL="0" marR="0" lvl="0" indent="0" algn="l" rtl="0">
              <a:lnSpc>
                <a:spcPct val="115000"/>
              </a:lnSpc>
              <a:spcBef>
                <a:spcPts val="1200"/>
              </a:spcBef>
              <a:spcAft>
                <a:spcPts val="0"/>
              </a:spcAft>
              <a:buClr>
                <a:srgbClr val="000000"/>
              </a:buClr>
              <a:buSzPts val="1400"/>
              <a:buFont typeface="Arial"/>
              <a:buNone/>
            </a:pPr>
            <a:r>
              <a:rPr lang="en-CA" sz="1200" i="1" u="sng" strike="noStrike" cap="none">
                <a:solidFill>
                  <a:schemeClr val="hlink"/>
                </a:solidFill>
                <a:hlinkClick r:id="rId9"/>
              </a:rPr>
              <a:t>Toward Independence</a:t>
            </a:r>
            <a:r>
              <a:rPr lang="en-CA" sz="1200" i="0" u="none" strike="noStrike" cap="none">
                <a:solidFill>
                  <a:schemeClr val="dk1"/>
                </a:solidFill>
              </a:rPr>
              <a:t>, the TDSB Blind/Low Vision Services Student Newsletter, is a long-standing tradition that highlights student voices and shares their lived experiences. The newsletter primarily features contributions from TDSB and TCDSB students with a visual impairment and is shared with peers who also receive Blind/Low Vision Services across the board.</a:t>
            </a:r>
            <a:endParaRPr sz="1200" i="0" u="none" strike="noStrike" cap="none">
              <a:solidFill>
                <a:schemeClr val="dk1"/>
              </a:solidFill>
            </a:endParaRPr>
          </a:p>
          <a:p>
            <a:pPr marL="0" marR="0" lvl="0" indent="0" algn="l" rtl="0">
              <a:lnSpc>
                <a:spcPct val="115000"/>
              </a:lnSpc>
              <a:spcBef>
                <a:spcPts val="1200"/>
              </a:spcBef>
              <a:spcAft>
                <a:spcPts val="0"/>
              </a:spcAft>
              <a:buClr>
                <a:srgbClr val="000000"/>
              </a:buClr>
              <a:buSzPts val="1400"/>
              <a:buFont typeface="Arial"/>
              <a:buNone/>
            </a:pPr>
            <a:r>
              <a:rPr lang="en-CA" sz="1200" i="0" u="none" strike="noStrike" cap="none">
                <a:solidFill>
                  <a:schemeClr val="dk1"/>
                </a:solidFill>
              </a:rPr>
              <a:t>The goal of </a:t>
            </a:r>
            <a:r>
              <a:rPr lang="en-CA" sz="1200" i="1" u="none" strike="noStrike" cap="none">
                <a:solidFill>
                  <a:schemeClr val="dk1"/>
                </a:solidFill>
              </a:rPr>
              <a:t>Toward Independence</a:t>
            </a:r>
            <a:r>
              <a:rPr lang="en-CA" sz="1200" i="0" u="none" strike="noStrike" cap="none">
                <a:solidFill>
                  <a:schemeClr val="dk1"/>
                </a:solidFill>
              </a:rPr>
              <a:t> is to build connection, foster self-advocacy, and provide students with the opportunity to see their experiences reflected in others. To ensure full accessibility, the newsletter is produced in multiple formats, including braille, large print, audio recordings, and AODA-compliant digital versions compatible with screen readers.</a:t>
            </a:r>
            <a:endParaRPr sz="1200" i="0" u="none" strike="noStrike" cap="none">
              <a:solidFill>
                <a:schemeClr val="dk1"/>
              </a:solidFill>
            </a:endParaRPr>
          </a:p>
          <a:p>
            <a:pPr marL="0" marR="0" lvl="0" indent="0" algn="l" rtl="0">
              <a:lnSpc>
                <a:spcPct val="115000"/>
              </a:lnSpc>
              <a:spcBef>
                <a:spcPts val="1200"/>
              </a:spcBef>
              <a:spcAft>
                <a:spcPts val="1200"/>
              </a:spcAft>
              <a:buClr>
                <a:srgbClr val="000000"/>
              </a:buClr>
              <a:buSzPts val="1400"/>
              <a:buFont typeface="Arial"/>
              <a:buNone/>
            </a:pPr>
            <a:r>
              <a:rPr lang="en-CA" sz="1200" i="0" u="none" strike="noStrike" cap="none">
                <a:solidFill>
                  <a:schemeClr val="dk1"/>
                </a:solidFill>
              </a:rPr>
              <a:t>The Fall 2025 edition focuses on setting goals and looking ahead. We hope you enjoy reading these stories, reflections, and insights through a </a:t>
            </a:r>
            <a:r>
              <a:rPr lang="en-CA" sz="1200">
                <a:solidFill>
                  <a:schemeClr val="dk1"/>
                </a:solidFill>
              </a:rPr>
              <a:t>b</a:t>
            </a:r>
            <a:r>
              <a:rPr lang="en-CA" sz="1200" i="0" u="none" strike="noStrike" cap="none">
                <a:solidFill>
                  <a:schemeClr val="dk1"/>
                </a:solidFill>
              </a:rPr>
              <a:t>lind/</a:t>
            </a:r>
            <a:r>
              <a:rPr lang="en-CA" sz="1200">
                <a:solidFill>
                  <a:schemeClr val="dk1"/>
                </a:solidFill>
              </a:rPr>
              <a:t>l</a:t>
            </a:r>
            <a:r>
              <a:rPr lang="en-CA" sz="1200" i="0" u="none" strike="noStrike" cap="none">
                <a:solidFill>
                  <a:schemeClr val="dk1"/>
                </a:solidFill>
              </a:rPr>
              <a:t>ow </a:t>
            </a:r>
            <a:r>
              <a:rPr lang="en-CA" sz="1200">
                <a:solidFill>
                  <a:schemeClr val="dk1"/>
                </a:solidFill>
              </a:rPr>
              <a:t>v</a:t>
            </a:r>
            <a:r>
              <a:rPr lang="en-CA" sz="1200" i="0" u="none" strike="noStrike" cap="none">
                <a:solidFill>
                  <a:schemeClr val="dk1"/>
                </a:solidFill>
              </a:rPr>
              <a:t>ision lens, and that they inspire you to think about your own goals. </a:t>
            </a:r>
            <a:endParaRPr sz="1200" i="0" u="none" strike="noStrike" cap="none">
              <a:solidFill>
                <a:schemeClr val="dk1"/>
              </a:solidFill>
              <a:highlight>
                <a:schemeClr val="lt1"/>
              </a:highlight>
            </a:endParaRPr>
          </a:p>
        </p:txBody>
      </p:sp>
      <p:pic>
        <p:nvPicPr>
          <p:cNvPr id="130" name="Google Shape;130;g262dfc02a86_1_0" title="Screenshot 2026-01-05 at 12.03.35 PM.png">
            <a:hlinkClick r:id="rId10"/>
          </p:cNvPr>
          <p:cNvPicPr preferRelativeResize="0"/>
          <p:nvPr/>
        </p:nvPicPr>
        <p:blipFill rotWithShape="1">
          <a:blip r:embed="rId11">
            <a:alphaModFix/>
          </a:blip>
          <a:srcRect/>
          <a:stretch/>
        </p:blipFill>
        <p:spPr>
          <a:xfrm>
            <a:off x="1536982" y="4084690"/>
            <a:ext cx="787417" cy="713929"/>
          </a:xfrm>
          <a:prstGeom prst="rect">
            <a:avLst/>
          </a:prstGeom>
          <a:noFill/>
          <a:ln>
            <a:noFill/>
          </a:ln>
        </p:spPr>
      </p:pic>
      <p:pic>
        <p:nvPicPr>
          <p:cNvPr id="131" name="Google Shape;131;g262dfc02a86_1_0" title="Screenshot 2026-01-05 at 12.06.37 PM.png">
            <a:hlinkClick r:id="rId9"/>
          </p:cNvPr>
          <p:cNvPicPr preferRelativeResize="0"/>
          <p:nvPr/>
        </p:nvPicPr>
        <p:blipFill rotWithShape="1">
          <a:blip r:embed="rId12">
            <a:alphaModFix/>
          </a:blip>
          <a:srcRect/>
          <a:stretch/>
        </p:blipFill>
        <p:spPr>
          <a:xfrm>
            <a:off x="3177307" y="4054237"/>
            <a:ext cx="1258119" cy="774836"/>
          </a:xfrm>
          <a:prstGeom prst="rect">
            <a:avLst/>
          </a:prstGeom>
          <a:noFill/>
          <a:ln>
            <a:noFill/>
          </a:ln>
        </p:spPr>
      </p:pic>
      <p:pic>
        <p:nvPicPr>
          <p:cNvPr id="132" name="Google Shape;132;g262dfc02a86_1_0" title="Screenshot 2026-01-05 at 12.05.51 PM.png">
            <a:hlinkClick r:id="rId13"/>
          </p:cNvPr>
          <p:cNvPicPr preferRelativeResize="0"/>
          <p:nvPr/>
        </p:nvPicPr>
        <p:blipFill rotWithShape="1">
          <a:blip r:embed="rId14">
            <a:alphaModFix/>
          </a:blip>
          <a:srcRect/>
          <a:stretch/>
        </p:blipFill>
        <p:spPr>
          <a:xfrm>
            <a:off x="5056537" y="4054239"/>
            <a:ext cx="1155338" cy="71392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g3b28a70df74_3_15"/>
          <p:cNvSpPr txBox="1"/>
          <p:nvPr/>
        </p:nvSpPr>
        <p:spPr>
          <a:xfrm>
            <a:off x="3506725" y="5840050"/>
            <a:ext cx="4047900" cy="3321900"/>
          </a:xfrm>
          <a:prstGeom prst="rect">
            <a:avLst/>
          </a:prstGeom>
          <a:noFill/>
          <a:ln w="38100" cap="flat" cmpd="sng">
            <a:solidFill>
              <a:srgbClr val="A64D79"/>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i"/>
              <a:ea typeface="Oi"/>
              <a:cs typeface="Oi"/>
              <a:sym typeface="Oi"/>
            </a:endParaRPr>
          </a:p>
        </p:txBody>
      </p:sp>
      <p:pic>
        <p:nvPicPr>
          <p:cNvPr id="138" name="Google Shape;138;g3b28a70df74_3_15" title="GoodNewsStory_DonMillsCI&amp;EvergreenBrickWorks.jpg"/>
          <p:cNvPicPr preferRelativeResize="0"/>
          <p:nvPr/>
        </p:nvPicPr>
        <p:blipFill rotWithShape="1">
          <a:blip r:embed="rId3">
            <a:alphaModFix/>
          </a:blip>
          <a:srcRect l="30762" t="-887"/>
          <a:stretch/>
        </p:blipFill>
        <p:spPr>
          <a:xfrm>
            <a:off x="352426" y="5810600"/>
            <a:ext cx="3067724" cy="3351349"/>
          </a:xfrm>
          <a:prstGeom prst="rect">
            <a:avLst/>
          </a:prstGeom>
          <a:noFill/>
          <a:ln>
            <a:noFill/>
          </a:ln>
        </p:spPr>
      </p:pic>
      <p:sp>
        <p:nvSpPr>
          <p:cNvPr id="139" name="Google Shape;139;g3b28a70df74_3_15"/>
          <p:cNvSpPr txBox="1"/>
          <p:nvPr/>
        </p:nvSpPr>
        <p:spPr>
          <a:xfrm>
            <a:off x="230325" y="1056275"/>
            <a:ext cx="7288200" cy="43002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200"/>
              <a:buFont typeface="Arial"/>
              <a:buNone/>
            </a:pPr>
            <a:r>
              <a:rPr lang="en-CA" sz="1200" b="1" i="0" u="none" strike="noStrike" cap="none">
                <a:solidFill>
                  <a:srgbClr val="00B050"/>
                </a:solidFill>
                <a:uFill>
                  <a:noFill/>
                </a:uFill>
                <a:hlinkClick r:id="rId4">
                  <a:extLst>
                    <a:ext uri="{A12FA001-AC4F-418D-AE19-62706E023703}">
                      <ahyp:hlinkClr xmlns:ahyp="http://schemas.microsoft.com/office/drawing/2018/hyperlinkcolor" val="tx"/>
                    </a:ext>
                  </a:extLst>
                </a:hlinkClick>
              </a:rPr>
              <a:t>From Classroom to Creekside: Don Mills CI student embraces the outdoors at Evergreen Brickworks | Toronto District School Board</a:t>
            </a:r>
            <a:r>
              <a:rPr lang="en-CA" sz="1100" b="0" i="0" u="none" strike="noStrike" cap="none">
                <a:solidFill>
                  <a:srgbClr val="000000"/>
                </a:solidFill>
                <a:latin typeface="Arial"/>
                <a:ea typeface="Arial"/>
                <a:cs typeface="Arial"/>
                <a:sym typeface="Arial"/>
              </a:rPr>
              <a:t> Friday, December 5, 2025 Categories: News</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100"/>
              <a:buFont typeface="Arial"/>
              <a:buNone/>
            </a:pPr>
            <a:r>
              <a:rPr lang="en-CA" sz="1100" b="0" i="0" u="none" strike="noStrike" cap="none">
                <a:solidFill>
                  <a:srgbClr val="000000"/>
                </a:solidFill>
                <a:latin typeface="Arial"/>
                <a:ea typeface="Arial"/>
                <a:cs typeface="Arial"/>
                <a:sym typeface="Arial"/>
              </a:rPr>
              <a:t>Known by his nature name, Red Oak, Nicholas – a student at Don Mills Collegiate Institute – is a true lover of</a:t>
            </a:r>
            <a:r>
              <a:rPr lang="en-CA" sz="1100"/>
              <a:t> </a:t>
            </a:r>
            <a:r>
              <a:rPr lang="en-CA" sz="1100" b="0" i="0" u="none" strike="noStrike" cap="none">
                <a:solidFill>
                  <a:srgbClr val="000000"/>
                </a:solidFill>
                <a:latin typeface="Arial"/>
                <a:ea typeface="Arial"/>
                <a:cs typeface="Arial"/>
                <a:sym typeface="Arial"/>
              </a:rPr>
              <a:t>nature, so naturally he felt right at home during his placement at the Evergreen Brickworks Summer Adventure</a:t>
            </a:r>
            <a:r>
              <a:rPr lang="en-CA" sz="1100"/>
              <a:t> </a:t>
            </a:r>
            <a:r>
              <a:rPr lang="en-CA" sz="1100" b="0" i="0" u="none" strike="noStrike" cap="none">
                <a:solidFill>
                  <a:srgbClr val="000000"/>
                </a:solidFill>
                <a:latin typeface="Arial"/>
                <a:ea typeface="Arial"/>
                <a:cs typeface="Arial"/>
                <a:sym typeface="Arial"/>
              </a:rPr>
              <a:t>Camp.</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100"/>
              <a:buFont typeface="Arial"/>
              <a:buNone/>
            </a:pPr>
            <a:r>
              <a:rPr lang="en-CA" sz="1100" b="0" i="0" u="none" strike="noStrike" cap="none">
                <a:solidFill>
                  <a:srgbClr val="000000"/>
                </a:solidFill>
                <a:latin typeface="Arial"/>
                <a:ea typeface="Arial"/>
                <a:cs typeface="Arial"/>
                <a:sym typeface="Arial"/>
              </a:rPr>
              <a:t>He led free-play, arts and crafts activities, participated in nature walks where campers searched for turtles and</a:t>
            </a:r>
            <a:r>
              <a:rPr lang="en-CA" sz="1100"/>
              <a:t> </a:t>
            </a:r>
            <a:r>
              <a:rPr lang="en-CA" sz="1100" b="0" i="0" u="none" strike="noStrike" cap="none">
                <a:solidFill>
                  <a:srgbClr val="000000"/>
                </a:solidFill>
                <a:latin typeface="Arial"/>
                <a:ea typeface="Arial"/>
                <a:cs typeface="Arial"/>
                <a:sym typeface="Arial"/>
              </a:rPr>
              <a:t>explored the trails. He also built forts and sang camp songs with groups of 7-10 children ranging from 6 to 11</a:t>
            </a:r>
            <a:r>
              <a:rPr lang="en-CA" sz="1100"/>
              <a:t> </a:t>
            </a:r>
            <a:r>
              <a:rPr lang="en-CA" sz="1100" b="0" i="0" u="none" strike="noStrike" cap="none">
                <a:solidFill>
                  <a:srgbClr val="000000"/>
                </a:solidFill>
                <a:latin typeface="Arial"/>
                <a:ea typeface="Arial"/>
                <a:cs typeface="Arial"/>
                <a:sym typeface="Arial"/>
              </a:rPr>
              <a:t>years old.</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100"/>
              <a:buFont typeface="Arial"/>
              <a:buNone/>
            </a:pPr>
            <a:r>
              <a:rPr lang="en-CA" sz="1100" b="0" i="0" u="none" strike="noStrike" cap="none">
                <a:solidFill>
                  <a:srgbClr val="000000"/>
                </a:solidFill>
                <a:latin typeface="Arial"/>
                <a:ea typeface="Arial"/>
                <a:cs typeface="Arial"/>
                <a:sym typeface="Arial"/>
              </a:rPr>
              <a:t>Nicolas shared he’s especially proud to take part in la fête.</a:t>
            </a:r>
            <a:r>
              <a:rPr lang="en-CA" sz="1100"/>
              <a:t> </a:t>
            </a:r>
            <a:r>
              <a:rPr lang="en-CA" sz="1100" b="0" i="0" u="none" strike="noStrike" cap="none">
                <a:solidFill>
                  <a:srgbClr val="000000"/>
                </a:solidFill>
                <a:latin typeface="Arial"/>
                <a:ea typeface="Arial"/>
                <a:cs typeface="Arial"/>
                <a:sym typeface="Arial"/>
              </a:rPr>
              <a:t>“It's a fun camp celebration where we sing songs and I get to play guitar in front of the group…it's so fun” he stated. A standout moment that brought smiles to everyone, including him. “I love it here.”</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100"/>
              <a:buFont typeface="Arial"/>
              <a:buNone/>
            </a:pPr>
            <a:r>
              <a:rPr lang="en-CA" sz="1100" b="0" i="0" u="none" strike="noStrike" cap="none">
                <a:solidFill>
                  <a:srgbClr val="000000"/>
                </a:solidFill>
                <a:latin typeface="Arial"/>
                <a:ea typeface="Arial"/>
                <a:cs typeface="Arial"/>
                <a:sym typeface="Arial"/>
              </a:rPr>
              <a:t>His placement was part of the Focus on Youth Toronto (FOYT) summer program, which is supported by</a:t>
            </a:r>
            <a:r>
              <a:rPr lang="en-CA" sz="1100"/>
              <a:t> </a:t>
            </a:r>
            <a:r>
              <a:rPr lang="en-CA" sz="1100" b="0" i="0" u="none" strike="noStrike" cap="none">
                <a:solidFill>
                  <a:srgbClr val="000000"/>
                </a:solidFill>
                <a:latin typeface="Arial"/>
                <a:ea typeface="Arial"/>
                <a:cs typeface="Arial"/>
                <a:sym typeface="Arial"/>
              </a:rPr>
              <a:t>Occupational Therapy and Physiotherapy Services within the Special Education and Inclusion Department.</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100"/>
              <a:buFont typeface="Arial"/>
              <a:buNone/>
            </a:pPr>
            <a:r>
              <a:rPr lang="en-CA" sz="1100" b="0" i="0" u="none" strike="noStrike" cap="none">
                <a:solidFill>
                  <a:srgbClr val="000000"/>
                </a:solidFill>
                <a:latin typeface="Arial"/>
                <a:ea typeface="Arial"/>
                <a:cs typeface="Arial"/>
                <a:sym typeface="Arial"/>
              </a:rPr>
              <a:t>“Nicholas is a joy to work with,” said his supervisor.</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100"/>
              <a:buFont typeface="Arial"/>
              <a:buNone/>
            </a:pPr>
            <a:r>
              <a:rPr lang="en-CA" sz="1100" b="0" i="0" u="none" strike="noStrike" cap="none">
                <a:solidFill>
                  <a:srgbClr val="000000"/>
                </a:solidFill>
                <a:latin typeface="Arial"/>
                <a:ea typeface="Arial"/>
                <a:cs typeface="Arial"/>
                <a:sym typeface="Arial"/>
              </a:rPr>
              <a:t>“He’s attentive, kind, and always brings a positive attitude. He often helps children feel included and is always</a:t>
            </a:r>
            <a:r>
              <a:rPr lang="en-CA" sz="1100"/>
              <a:t> </a:t>
            </a:r>
            <a:r>
              <a:rPr lang="en-CA" sz="1100" b="0" i="0" u="none" strike="noStrike" cap="none">
                <a:solidFill>
                  <a:srgbClr val="000000"/>
                </a:solidFill>
                <a:latin typeface="Arial"/>
                <a:ea typeface="Arial"/>
                <a:cs typeface="Arial"/>
                <a:sym typeface="Arial"/>
              </a:rPr>
              <a:t>willing to lend a hand.”</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600"/>
              </a:spcAft>
              <a:buClr>
                <a:srgbClr val="000000"/>
              </a:buClr>
              <a:buSzPts val="1100"/>
              <a:buFont typeface="Arial"/>
              <a:buNone/>
            </a:pPr>
            <a:r>
              <a:rPr lang="en-CA" sz="1100" b="0" i="0" u="none" strike="noStrike" cap="none">
                <a:solidFill>
                  <a:srgbClr val="000000"/>
                </a:solidFill>
                <a:latin typeface="Arial"/>
                <a:ea typeface="Arial"/>
                <a:cs typeface="Arial"/>
                <a:sym typeface="Arial"/>
              </a:rPr>
              <a:t>Nicholas’s love for nature, ability to connect with children, and dedication to his goals made him a positive force</a:t>
            </a:r>
            <a:r>
              <a:rPr lang="en-CA" sz="1100"/>
              <a:t> </a:t>
            </a:r>
            <a:r>
              <a:rPr lang="en-CA" sz="1100" b="0" i="0" u="none" strike="noStrike" cap="none">
                <a:solidFill>
                  <a:srgbClr val="000000"/>
                </a:solidFill>
                <a:latin typeface="Arial"/>
                <a:ea typeface="Arial"/>
                <a:cs typeface="Arial"/>
                <a:sym typeface="Arial"/>
              </a:rPr>
              <a:t>at camp this summer. and will surely serve him well for any of his future placements and potential employers.</a:t>
            </a:r>
            <a:r>
              <a:rPr lang="en-CA" sz="1100"/>
              <a:t> </a:t>
            </a:r>
            <a:r>
              <a:rPr lang="en-CA" sz="1100" b="0" i="0" u="none" strike="noStrike" cap="none">
                <a:solidFill>
                  <a:srgbClr val="000000"/>
                </a:solidFill>
                <a:latin typeface="Arial"/>
                <a:ea typeface="Arial"/>
                <a:cs typeface="Arial"/>
                <a:sym typeface="Arial"/>
              </a:rPr>
              <a:t>Nicholas has continued his learning with TDSB’s Project SEARCH, a transition-to-work program for youth with</a:t>
            </a:r>
            <a:r>
              <a:rPr lang="en-CA" sz="1100"/>
              <a:t> </a:t>
            </a:r>
            <a:r>
              <a:rPr lang="en-CA" sz="1100" b="0" i="0" u="none" strike="noStrike" cap="none">
                <a:solidFill>
                  <a:srgbClr val="000000"/>
                </a:solidFill>
                <a:latin typeface="Arial"/>
                <a:ea typeface="Arial"/>
                <a:cs typeface="Arial"/>
                <a:sym typeface="Arial"/>
              </a:rPr>
              <a:t>intellectual and developmental disabilities, to continue building his skills. His future goal - </a:t>
            </a:r>
            <a:r>
              <a:rPr lang="en-CA" sz="1100"/>
              <a:t>s</a:t>
            </a:r>
            <a:r>
              <a:rPr lang="en-CA" sz="1100" b="0" i="0" u="none" strike="noStrike" cap="none">
                <a:solidFill>
                  <a:srgbClr val="000000"/>
                </a:solidFill>
                <a:latin typeface="Arial"/>
                <a:ea typeface="Arial"/>
                <a:cs typeface="Arial"/>
                <a:sym typeface="Arial"/>
              </a:rPr>
              <a:t>hared with a big smile</a:t>
            </a:r>
            <a:r>
              <a:rPr lang="en-CA" sz="1100"/>
              <a:t> </a:t>
            </a:r>
            <a:r>
              <a:rPr lang="en-CA" sz="1100" b="0" i="0" u="none" strike="noStrike" cap="none">
                <a:solidFill>
                  <a:srgbClr val="000000"/>
                </a:solidFill>
                <a:latin typeface="Arial"/>
                <a:ea typeface="Arial"/>
                <a:cs typeface="Arial"/>
                <a:sym typeface="Arial"/>
              </a:rPr>
              <a:t>is to “one day work in a hospital setting,” and he’s already on the path toward making that dream a reality.</a:t>
            </a:r>
            <a:endParaRPr sz="1100" b="0" i="0" u="none" strike="noStrike" cap="none">
              <a:solidFill>
                <a:srgbClr val="000000"/>
              </a:solidFill>
              <a:latin typeface="Arial"/>
              <a:ea typeface="Arial"/>
              <a:cs typeface="Arial"/>
              <a:sym typeface="Arial"/>
            </a:endParaRPr>
          </a:p>
        </p:txBody>
      </p:sp>
      <p:sp>
        <p:nvSpPr>
          <p:cNvPr id="140" name="Google Shape;140;g3b28a70df74_3_15"/>
          <p:cNvSpPr txBox="1"/>
          <p:nvPr/>
        </p:nvSpPr>
        <p:spPr>
          <a:xfrm>
            <a:off x="4410075" y="87750"/>
            <a:ext cx="3000000" cy="400200"/>
          </a:xfrm>
          <a:prstGeom prst="rect">
            <a:avLst/>
          </a:prstGeom>
          <a:no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chemeClr val="dk1"/>
              </a:buClr>
              <a:buSzPts val="1400"/>
              <a:buFont typeface="Arial"/>
              <a:buNone/>
            </a:pPr>
            <a:r>
              <a:rPr lang="en-CA" sz="1400" b="1" i="0" u="none" strike="noStrike" cap="none">
                <a:solidFill>
                  <a:srgbClr val="4E88C1"/>
                </a:solidFill>
                <a:latin typeface="Helvetica Neue"/>
                <a:ea typeface="Helvetica Neue"/>
                <a:cs typeface="Helvetica Neue"/>
                <a:sym typeface="Helvetica Neue"/>
              </a:rPr>
              <a:t>February 2026 | VOL </a:t>
            </a:r>
            <a:r>
              <a:rPr lang="en-CA" b="1">
                <a:solidFill>
                  <a:srgbClr val="4E88C1"/>
                </a:solidFill>
                <a:latin typeface="Helvetica Neue"/>
                <a:ea typeface="Helvetica Neue"/>
                <a:cs typeface="Helvetica Neue"/>
                <a:sym typeface="Helvetica Neue"/>
              </a:rPr>
              <a:t>2</a:t>
            </a:r>
            <a:r>
              <a:rPr lang="en-CA" sz="1400" b="1" i="0" u="none" strike="noStrike" cap="none">
                <a:solidFill>
                  <a:srgbClr val="4E88C1"/>
                </a:solidFill>
                <a:latin typeface="Helvetica Neue"/>
                <a:ea typeface="Helvetica Neue"/>
                <a:cs typeface="Helvetica Neue"/>
                <a:sym typeface="Helvetica Neue"/>
              </a:rPr>
              <a:t> | ISSUE 6</a:t>
            </a:r>
            <a:endParaRPr sz="1400" b="1" i="0" u="none" strike="noStrike" cap="none">
              <a:solidFill>
                <a:srgbClr val="4E88C1"/>
              </a:solidFill>
              <a:latin typeface="Helvetica Neue"/>
              <a:ea typeface="Helvetica Neue"/>
              <a:cs typeface="Helvetica Neue"/>
              <a:sym typeface="Helvetica Neue"/>
            </a:endParaRPr>
          </a:p>
        </p:txBody>
      </p:sp>
      <p:pic>
        <p:nvPicPr>
          <p:cNvPr id="141" name="Google Shape;141;g3b28a70df74_3_15" title="Project SEARCH Information Session January 2024">
            <a:hlinkClick r:id="rId5"/>
          </p:cNvPr>
          <p:cNvPicPr preferRelativeResize="0"/>
          <p:nvPr/>
        </p:nvPicPr>
        <p:blipFill rotWithShape="1">
          <a:blip r:embed="rId6">
            <a:alphaModFix/>
          </a:blip>
          <a:srcRect/>
          <a:stretch/>
        </p:blipFill>
        <p:spPr>
          <a:xfrm>
            <a:off x="3694350" y="6454600"/>
            <a:ext cx="3636600" cy="2364300"/>
          </a:xfrm>
          <a:prstGeom prst="rect">
            <a:avLst/>
          </a:prstGeom>
          <a:noFill/>
          <a:ln>
            <a:noFill/>
          </a:ln>
        </p:spPr>
      </p:pic>
      <p:sp>
        <p:nvSpPr>
          <p:cNvPr id="142" name="Google Shape;142;g3b28a70df74_3_15"/>
          <p:cNvSpPr txBox="1"/>
          <p:nvPr/>
        </p:nvSpPr>
        <p:spPr>
          <a:xfrm>
            <a:off x="3643825" y="5810600"/>
            <a:ext cx="3910800" cy="52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CA" sz="1200" b="0" i="0" u="none" strike="noStrike" cap="none">
                <a:solidFill>
                  <a:schemeClr val="dk1"/>
                </a:solidFill>
                <a:latin typeface="Arial"/>
                <a:ea typeface="Arial"/>
                <a:cs typeface="Arial"/>
                <a:sym typeface="Arial"/>
              </a:rPr>
              <a:t>Project Search</a:t>
            </a:r>
            <a:r>
              <a:rPr lang="en-CA" sz="1400" b="0" i="0" u="none" strike="noStrike" cap="none">
                <a:solidFill>
                  <a:schemeClr val="dk1"/>
                </a:solidFill>
                <a:latin typeface="Arial"/>
                <a:ea typeface="Arial"/>
                <a:cs typeface="Arial"/>
                <a:sym typeface="Arial"/>
              </a:rPr>
              <a:t>:</a:t>
            </a:r>
            <a:r>
              <a:rPr lang="en-CA" sz="1400" b="0" i="0" u="none" strike="noStrike" cap="none">
                <a:solidFill>
                  <a:schemeClr val="dk1"/>
                </a:solidFill>
                <a:uFill>
                  <a:noFill/>
                </a:uFill>
                <a:latin typeface="Arial"/>
                <a:ea typeface="Arial"/>
                <a:cs typeface="Arial"/>
                <a:sym typeface="Arial"/>
                <a:hlinkClick r:id="rId7">
                  <a:extLst>
                    <a:ext uri="{A12FA001-AC4F-418D-AE19-62706E023703}">
                      <ahyp:hlinkClr xmlns:ahyp="http://schemas.microsoft.com/office/drawing/2018/hyperlinkcolor" val="tx"/>
                    </a:ext>
                  </a:extLst>
                </a:hlinkClick>
              </a:rPr>
              <a:t> </a:t>
            </a:r>
            <a:r>
              <a:rPr lang="en-CA" sz="1200" b="0" i="0" u="sng" strike="noStrike" cap="none">
                <a:solidFill>
                  <a:schemeClr val="hlink"/>
                </a:solidFill>
                <a:latin typeface="Arial"/>
                <a:ea typeface="Arial"/>
                <a:cs typeface="Arial"/>
                <a:sym typeface="Arial"/>
                <a:hlinkClick r:id="rId7"/>
              </a:rPr>
              <a:t>For Students | Project Search Toronto</a:t>
            </a:r>
            <a:endParaRPr sz="1500" b="0" i="0" u="none" strike="noStrike" cap="none">
              <a:solidFill>
                <a:srgbClr val="000000"/>
              </a:solidFill>
              <a:latin typeface="Arial"/>
              <a:ea typeface="Arial"/>
              <a:cs typeface="Arial"/>
              <a:sym typeface="Arial"/>
            </a:endParaRPr>
          </a:p>
        </p:txBody>
      </p:sp>
      <p:pic>
        <p:nvPicPr>
          <p:cNvPr id="143" name="Google Shape;143;g3b28a70df74_3_15" title="Screenshot 2025-09-08 at 4.45.45 PM.png"/>
          <p:cNvPicPr preferRelativeResize="0"/>
          <p:nvPr/>
        </p:nvPicPr>
        <p:blipFill rotWithShape="1">
          <a:blip r:embed="rId8">
            <a:alphaModFix/>
          </a:blip>
          <a:srcRect t="40126" b="40126"/>
          <a:stretch/>
        </p:blipFill>
        <p:spPr>
          <a:xfrm rot="10800000" flipH="1">
            <a:off x="567250" y="9290118"/>
            <a:ext cx="6637900" cy="107700"/>
          </a:xfrm>
          <a:prstGeom prst="rect">
            <a:avLst/>
          </a:prstGeom>
          <a:noFill/>
          <a:ln>
            <a:noFill/>
          </a:ln>
        </p:spPr>
      </p:pic>
      <p:pic>
        <p:nvPicPr>
          <p:cNvPr id="144" name="Google Shape;144;g3b28a70df74_3_15" title="Screenshot 2025-09-08 at 4.12.02 PM.png">
            <a:hlinkClick r:id="rId9"/>
          </p:cNvPr>
          <p:cNvPicPr preferRelativeResize="0"/>
          <p:nvPr/>
        </p:nvPicPr>
        <p:blipFill rotWithShape="1">
          <a:blip r:embed="rId10">
            <a:alphaModFix/>
          </a:blip>
          <a:srcRect l="1652" t="7914" b="7702"/>
          <a:stretch/>
        </p:blipFill>
        <p:spPr>
          <a:xfrm>
            <a:off x="170250" y="9757750"/>
            <a:ext cx="1008800" cy="185425"/>
          </a:xfrm>
          <a:prstGeom prst="rect">
            <a:avLst/>
          </a:prstGeom>
          <a:noFill/>
          <a:ln>
            <a:noFill/>
          </a:ln>
        </p:spPr>
      </p:pic>
      <p:sp>
        <p:nvSpPr>
          <p:cNvPr id="145" name="Google Shape;145;g3b28a70df74_3_15"/>
          <p:cNvSpPr txBox="1"/>
          <p:nvPr/>
        </p:nvSpPr>
        <p:spPr>
          <a:xfrm>
            <a:off x="4012650" y="8782225"/>
            <a:ext cx="3000000" cy="615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CA" sz="1400" b="0" i="0" u="sng" strike="noStrike" cap="none">
                <a:solidFill>
                  <a:schemeClr val="hlink"/>
                </a:solidFill>
                <a:latin typeface="Arial"/>
                <a:ea typeface="Arial"/>
                <a:cs typeface="Arial"/>
                <a:sym typeface="Arial"/>
                <a:hlinkClick r:id="rId11"/>
              </a:rPr>
              <a:t>CLICK HERE TO WATCH VIDEO</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146;g3b28a70df74_3_15"/>
          <p:cNvSpPr txBox="1"/>
          <p:nvPr/>
        </p:nvSpPr>
        <p:spPr>
          <a:xfrm>
            <a:off x="6603150" y="9469650"/>
            <a:ext cx="951600" cy="400200"/>
          </a:xfrm>
          <a:prstGeom prst="rect">
            <a:avLst/>
          </a:prstGeom>
          <a:no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CA" sz="1400" b="0" i="0" u="none" strike="noStrike" cap="none">
                <a:solidFill>
                  <a:schemeClr val="dk1"/>
                </a:solidFill>
                <a:latin typeface="Nunito Black"/>
                <a:ea typeface="Nunito Black"/>
                <a:cs typeface="Nunito Black"/>
                <a:sym typeface="Nunito Black"/>
              </a:rPr>
              <a:t>Page 3</a:t>
            </a:r>
            <a:endParaRPr sz="1400" b="0" i="0" u="none" strike="noStrike" cap="none">
              <a:solidFill>
                <a:schemeClr val="dk1"/>
              </a:solidFill>
              <a:latin typeface="Nunito Black"/>
              <a:ea typeface="Nunito Black"/>
              <a:cs typeface="Nunito Black"/>
              <a:sym typeface="Nunito Black"/>
            </a:endParaRPr>
          </a:p>
        </p:txBody>
      </p:sp>
      <p:sp>
        <p:nvSpPr>
          <p:cNvPr id="147" name="Google Shape;147;g3b28a70df74_3_15"/>
          <p:cNvSpPr/>
          <p:nvPr/>
        </p:nvSpPr>
        <p:spPr>
          <a:xfrm>
            <a:off x="321825" y="603400"/>
            <a:ext cx="7105200" cy="400200"/>
          </a:xfrm>
          <a:prstGeom prst="rect">
            <a:avLst/>
          </a:prstGeom>
          <a:solidFill>
            <a:srgbClr val="5CB86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400"/>
              <a:buFont typeface="Arial"/>
              <a:buNone/>
            </a:pPr>
            <a:r>
              <a:rPr lang="en-CA" sz="1900" b="1" i="0" u="none" strike="noStrike" cap="none">
                <a:solidFill>
                  <a:schemeClr val="lt1"/>
                </a:solidFill>
                <a:latin typeface="Arial"/>
                <a:ea typeface="Arial"/>
                <a:cs typeface="Arial"/>
                <a:sym typeface="Arial"/>
              </a:rPr>
              <a:t> </a:t>
            </a:r>
            <a:r>
              <a:rPr lang="en-CA" sz="1900" b="1">
                <a:solidFill>
                  <a:schemeClr val="lt1"/>
                </a:solidFill>
              </a:rPr>
              <a:t> </a:t>
            </a:r>
            <a:r>
              <a:rPr lang="en-CA" sz="1900">
                <a:solidFill>
                  <a:schemeClr val="lt1"/>
                </a:solidFill>
                <a:latin typeface="Nunito ExtraBold"/>
                <a:ea typeface="Nunito ExtraBold"/>
                <a:cs typeface="Nunito ExtraBold"/>
                <a:sym typeface="Nunito ExtraBold"/>
              </a:rPr>
              <a:t>Parent Resources</a:t>
            </a:r>
            <a:endParaRPr sz="1900" b="1"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fade">
                                      <p:cBhvr>
                                        <p:cTn id="7" dur="1000"/>
                                        <p:tgtEl>
                                          <p:spTgt spid="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g3ba00691b1e_0_0"/>
          <p:cNvSpPr txBox="1"/>
          <p:nvPr/>
        </p:nvSpPr>
        <p:spPr>
          <a:xfrm>
            <a:off x="4653350" y="228600"/>
            <a:ext cx="2890500" cy="400200"/>
          </a:xfrm>
          <a:prstGeom prst="rect">
            <a:avLst/>
          </a:prstGeom>
          <a:no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CA" sz="1400" b="1" i="0" u="none" strike="noStrike" cap="none">
                <a:solidFill>
                  <a:srgbClr val="4E88C1"/>
                </a:solidFill>
                <a:latin typeface="Helvetica Neue"/>
                <a:ea typeface="Helvetica Neue"/>
                <a:cs typeface="Helvetica Neue"/>
                <a:sym typeface="Helvetica Neue"/>
              </a:rPr>
              <a:t>February 202</a:t>
            </a:r>
            <a:r>
              <a:rPr lang="en-CA" b="1">
                <a:solidFill>
                  <a:srgbClr val="4E88C1"/>
                </a:solidFill>
                <a:latin typeface="Helvetica Neue"/>
                <a:ea typeface="Helvetica Neue"/>
                <a:cs typeface="Helvetica Neue"/>
                <a:sym typeface="Helvetica Neue"/>
              </a:rPr>
              <a:t>6</a:t>
            </a:r>
            <a:r>
              <a:rPr lang="en-CA" sz="1400" b="1" i="0" u="none" strike="noStrike" cap="none">
                <a:solidFill>
                  <a:srgbClr val="4E88C1"/>
                </a:solidFill>
                <a:latin typeface="Helvetica Neue"/>
                <a:ea typeface="Helvetica Neue"/>
                <a:cs typeface="Helvetica Neue"/>
                <a:sym typeface="Helvetica Neue"/>
              </a:rPr>
              <a:t> | VOL</a:t>
            </a:r>
            <a:r>
              <a:rPr lang="en-CA" b="1">
                <a:solidFill>
                  <a:srgbClr val="4E88C1"/>
                </a:solidFill>
                <a:latin typeface="Helvetica Neue"/>
                <a:ea typeface="Helvetica Neue"/>
                <a:cs typeface="Helvetica Neue"/>
                <a:sym typeface="Helvetica Neue"/>
              </a:rPr>
              <a:t> 2</a:t>
            </a:r>
            <a:r>
              <a:rPr lang="en-CA" sz="1400" b="1" i="0" u="none" strike="noStrike" cap="none">
                <a:solidFill>
                  <a:srgbClr val="4E88C1"/>
                </a:solidFill>
                <a:latin typeface="Helvetica Neue"/>
                <a:ea typeface="Helvetica Neue"/>
                <a:cs typeface="Helvetica Neue"/>
                <a:sym typeface="Helvetica Neue"/>
              </a:rPr>
              <a:t>  | ISSUE 6</a:t>
            </a:r>
            <a:endParaRPr sz="1400" b="1" i="0" u="none" strike="noStrike" cap="none">
              <a:solidFill>
                <a:srgbClr val="4E88C1"/>
              </a:solidFill>
              <a:latin typeface="Helvetica Neue"/>
              <a:ea typeface="Helvetica Neue"/>
              <a:cs typeface="Helvetica Neue"/>
              <a:sym typeface="Helvetica Neue"/>
            </a:endParaRPr>
          </a:p>
        </p:txBody>
      </p:sp>
      <p:sp>
        <p:nvSpPr>
          <p:cNvPr id="153" name="Google Shape;153;g3ba00691b1e_0_0"/>
          <p:cNvSpPr txBox="1"/>
          <p:nvPr/>
        </p:nvSpPr>
        <p:spPr>
          <a:xfrm>
            <a:off x="6454150" y="9566725"/>
            <a:ext cx="948600" cy="400200"/>
          </a:xfrm>
          <a:prstGeom prst="rect">
            <a:avLst/>
          </a:prstGeom>
          <a:no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CA" sz="1400" b="0" i="0" u="none" strike="noStrike" cap="none">
                <a:solidFill>
                  <a:schemeClr val="dk1"/>
                </a:solidFill>
                <a:latin typeface="Nunito Black"/>
                <a:ea typeface="Nunito Black"/>
                <a:cs typeface="Nunito Black"/>
                <a:sym typeface="Nunito Black"/>
              </a:rPr>
              <a:t>Page </a:t>
            </a:r>
            <a:r>
              <a:rPr lang="en-CA">
                <a:solidFill>
                  <a:schemeClr val="dk1"/>
                </a:solidFill>
                <a:latin typeface="Nunito Black"/>
                <a:ea typeface="Nunito Black"/>
                <a:cs typeface="Nunito Black"/>
                <a:sym typeface="Nunito Black"/>
              </a:rPr>
              <a:t>4</a:t>
            </a:r>
            <a:endParaRPr sz="1400" b="0" i="0" u="none" strike="noStrike" cap="none">
              <a:solidFill>
                <a:srgbClr val="000000"/>
              </a:solidFill>
              <a:latin typeface="Arial"/>
              <a:ea typeface="Arial"/>
              <a:cs typeface="Arial"/>
              <a:sym typeface="Arial"/>
            </a:endParaRPr>
          </a:p>
        </p:txBody>
      </p:sp>
      <p:sp>
        <p:nvSpPr>
          <p:cNvPr id="154" name="Google Shape;154;g3ba00691b1e_0_0"/>
          <p:cNvSpPr/>
          <p:nvPr/>
        </p:nvSpPr>
        <p:spPr>
          <a:xfrm>
            <a:off x="321825" y="771175"/>
            <a:ext cx="7105200" cy="361200"/>
          </a:xfrm>
          <a:prstGeom prst="rect">
            <a:avLst/>
          </a:prstGeom>
          <a:solidFill>
            <a:srgbClr val="5CB860"/>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400"/>
              <a:buFont typeface="Arial"/>
              <a:buNone/>
            </a:pPr>
            <a:r>
              <a:rPr lang="en-CA" sz="1900" b="1">
                <a:solidFill>
                  <a:schemeClr val="lt1"/>
                </a:solidFill>
              </a:rPr>
              <a:t> </a:t>
            </a:r>
            <a:r>
              <a:rPr lang="en-CA" sz="1900">
                <a:solidFill>
                  <a:schemeClr val="lt1"/>
                </a:solidFill>
                <a:latin typeface="Nunito ExtraBold"/>
                <a:ea typeface="Nunito ExtraBold"/>
                <a:cs typeface="Nunito ExtraBold"/>
                <a:sym typeface="Nunito ExtraBold"/>
              </a:rPr>
              <a:t>Parent/Legal Guardian Resources</a:t>
            </a:r>
            <a:endParaRPr sz="1100" b="0" i="0" u="none" strike="noStrike" cap="none">
              <a:solidFill>
                <a:srgbClr val="000000"/>
              </a:solidFill>
              <a:latin typeface="Arial"/>
              <a:ea typeface="Arial"/>
              <a:cs typeface="Arial"/>
              <a:sym typeface="Arial"/>
            </a:endParaRPr>
          </a:p>
        </p:txBody>
      </p:sp>
      <p:pic>
        <p:nvPicPr>
          <p:cNvPr id="155" name="Google Shape;155;g3ba00691b1e_0_0" title="Screenshot 2025-09-08 at 4.45.45 PM.png"/>
          <p:cNvPicPr preferRelativeResize="0"/>
          <p:nvPr/>
        </p:nvPicPr>
        <p:blipFill rotWithShape="1">
          <a:blip r:embed="rId3">
            <a:alphaModFix/>
          </a:blip>
          <a:srcRect t="40126" b="40126"/>
          <a:stretch/>
        </p:blipFill>
        <p:spPr>
          <a:xfrm rot="10800000" flipH="1">
            <a:off x="567250" y="9440993"/>
            <a:ext cx="6637900" cy="107700"/>
          </a:xfrm>
          <a:prstGeom prst="rect">
            <a:avLst/>
          </a:prstGeom>
          <a:noFill/>
          <a:ln>
            <a:noFill/>
          </a:ln>
        </p:spPr>
      </p:pic>
      <p:pic>
        <p:nvPicPr>
          <p:cNvPr id="156" name="Google Shape;156;g3ba00691b1e_0_0" title="Screenshot 2025-09-08 at 4.12.02 PM.png">
            <a:hlinkClick r:id="rId4"/>
          </p:cNvPr>
          <p:cNvPicPr preferRelativeResize="0"/>
          <p:nvPr/>
        </p:nvPicPr>
        <p:blipFill rotWithShape="1">
          <a:blip r:embed="rId5">
            <a:alphaModFix/>
          </a:blip>
          <a:srcRect l="1652" t="7914" b="7703"/>
          <a:stretch/>
        </p:blipFill>
        <p:spPr>
          <a:xfrm>
            <a:off x="166850" y="9653200"/>
            <a:ext cx="1008800" cy="185425"/>
          </a:xfrm>
          <a:prstGeom prst="rect">
            <a:avLst/>
          </a:prstGeom>
          <a:noFill/>
          <a:ln>
            <a:noFill/>
          </a:ln>
        </p:spPr>
      </p:pic>
      <p:sp>
        <p:nvSpPr>
          <p:cNvPr id="157" name="Google Shape;157;g3ba00691b1e_0_0"/>
          <p:cNvSpPr txBox="1"/>
          <p:nvPr/>
        </p:nvSpPr>
        <p:spPr>
          <a:xfrm>
            <a:off x="365325" y="2333400"/>
            <a:ext cx="7018200" cy="6268800"/>
          </a:xfrm>
          <a:prstGeom prst="rect">
            <a:avLst/>
          </a:prstGeom>
          <a:noFill/>
          <a:ln w="3810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15000"/>
              </a:lnSpc>
              <a:spcBef>
                <a:spcPts val="1200"/>
              </a:spcBef>
              <a:spcAft>
                <a:spcPts val="0"/>
              </a:spcAft>
              <a:buNone/>
            </a:pPr>
            <a:r>
              <a:rPr lang="en-CA" sz="1700" b="1">
                <a:solidFill>
                  <a:srgbClr val="0000FF"/>
                </a:solidFill>
                <a:latin typeface="Nunito"/>
                <a:ea typeface="Nunito"/>
                <a:cs typeface="Nunito"/>
                <a:sym typeface="Nunito"/>
              </a:rPr>
              <a:t>Anxiety</a:t>
            </a:r>
            <a:endParaRPr sz="1700" b="1">
              <a:solidFill>
                <a:srgbClr val="0000FF"/>
              </a:solidFill>
              <a:latin typeface="Nunito"/>
              <a:ea typeface="Nunito"/>
              <a:cs typeface="Nunito"/>
              <a:sym typeface="Nunito"/>
            </a:endParaRPr>
          </a:p>
          <a:p>
            <a:pPr marL="0" lvl="0" indent="0" algn="l" rtl="0">
              <a:lnSpc>
                <a:spcPct val="115000"/>
              </a:lnSpc>
              <a:spcBef>
                <a:spcPts val="1200"/>
              </a:spcBef>
              <a:spcAft>
                <a:spcPts val="0"/>
              </a:spcAft>
              <a:buClr>
                <a:schemeClr val="dk1"/>
              </a:buClr>
              <a:buSzPts val="1100"/>
              <a:buFont typeface="Arial"/>
              <a:buNone/>
            </a:pPr>
            <a:r>
              <a:rPr lang="en-CA" sz="1100">
                <a:solidFill>
                  <a:schemeClr val="dk1"/>
                </a:solidFill>
              </a:rPr>
              <a:t>In moments of stress - whether it’s a pop quiz, social tension, or a misunderstood instruction, a child’s brain may activate its survival mode: fight, flight, or freeze. This response, governed by the amygdala, is meant to protect us from danger. This might show up as defiance, avoidance, or zoning out. This is the nervous system doing its job. When parents or  teachers recognize these cues with curiosity, they create space for regulation and connection. Adults can use the following strategies to support children with anxiety:</a:t>
            </a:r>
            <a:endParaRPr sz="110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CA" sz="1100" b="1">
                <a:solidFill>
                  <a:schemeClr val="dk1"/>
                </a:solidFill>
              </a:rPr>
              <a:t>Normalize Anxiety</a:t>
            </a:r>
            <a:r>
              <a:rPr lang="en-CA" sz="1100">
                <a:solidFill>
                  <a:schemeClr val="dk1"/>
                </a:solidFill>
              </a:rPr>
              <a:t>: Talk openly about anxiety as a common human experience. This helps reduce stigma and encourages children to seek help when needed.</a:t>
            </a:r>
            <a:endParaRPr sz="110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CA" sz="1100" b="1">
                <a:solidFill>
                  <a:schemeClr val="dk1"/>
                </a:solidFill>
              </a:rPr>
              <a:t>Validate Emotions</a:t>
            </a:r>
            <a:r>
              <a:rPr lang="en-CA" sz="1100">
                <a:solidFill>
                  <a:schemeClr val="dk1"/>
                </a:solidFill>
              </a:rPr>
              <a:t>: Acknowledge feelings without judgment. Saying things like, “It makes sense you’d feel nervous before…,” builds trust and emotional safety.</a:t>
            </a:r>
            <a:endParaRPr sz="110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CA" sz="1100" b="1">
                <a:solidFill>
                  <a:schemeClr val="dk1"/>
                </a:solidFill>
              </a:rPr>
              <a:t>Create Predictability</a:t>
            </a:r>
            <a:r>
              <a:rPr lang="en-CA" sz="1100">
                <a:solidFill>
                  <a:schemeClr val="dk1"/>
                </a:solidFill>
              </a:rPr>
              <a:t>: Use consistent routines and clear expectations. This reduces uncertainty, which is a trigger for anxious children.</a:t>
            </a:r>
            <a:endParaRPr sz="110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CA" sz="1100" b="1">
                <a:solidFill>
                  <a:schemeClr val="dk1"/>
                </a:solidFill>
              </a:rPr>
              <a:t>Offer Calm Spaces</a:t>
            </a:r>
            <a:r>
              <a:rPr lang="en-CA" sz="1100">
                <a:solidFill>
                  <a:schemeClr val="dk1"/>
                </a:solidFill>
              </a:rPr>
              <a:t>: If possible, designate a quiet corner/area/room with some sensory tools or familiar items, breathing prompts, or calming visuals where children can self-regulate.</a:t>
            </a:r>
            <a:endParaRPr sz="110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CA" sz="1100" b="1">
                <a:solidFill>
                  <a:schemeClr val="dk1"/>
                </a:solidFill>
              </a:rPr>
              <a:t>Teach Coping Skills</a:t>
            </a:r>
            <a:r>
              <a:rPr lang="en-CA" sz="1100">
                <a:solidFill>
                  <a:schemeClr val="dk1"/>
                </a:solidFill>
              </a:rPr>
              <a:t>: Integrate mindfulness, breathing exercises, and emotional regulation techniques into daily routines.</a:t>
            </a:r>
            <a:endParaRPr sz="110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CA" sz="1100" b="1">
                <a:solidFill>
                  <a:schemeClr val="dk1"/>
                </a:solidFill>
              </a:rPr>
              <a:t>Build Relationships</a:t>
            </a:r>
            <a:r>
              <a:rPr lang="en-CA" sz="1100">
                <a:solidFill>
                  <a:schemeClr val="dk1"/>
                </a:solidFill>
              </a:rPr>
              <a:t>: Check in regularly with children. A strong adult-child bond can buffer anxiety and foster resilience.</a:t>
            </a:r>
            <a:endParaRPr sz="110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CA" sz="1100" b="1">
                <a:solidFill>
                  <a:schemeClr val="dk1"/>
                </a:solidFill>
              </a:rPr>
              <a:t>Model Calm Behaviour</a:t>
            </a:r>
            <a:r>
              <a:rPr lang="en-CA" sz="1100">
                <a:solidFill>
                  <a:schemeClr val="dk1"/>
                </a:solidFill>
              </a:rPr>
              <a:t>: Your tone, body language, and reactions set the emotional climate. Staying calm helps children feel safe.</a:t>
            </a:r>
            <a:endParaRPr sz="110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CA" sz="1100" b="1">
                <a:solidFill>
                  <a:schemeClr val="dk1"/>
                </a:solidFill>
              </a:rPr>
              <a:t>Utilize Support:  </a:t>
            </a:r>
            <a:r>
              <a:rPr lang="en-CA" sz="1100">
                <a:solidFill>
                  <a:schemeClr val="dk1"/>
                </a:solidFill>
              </a:rPr>
              <a:t>Families can consult with their school team, including administrator, or School Support Team members for ideas that may be beneficial.</a:t>
            </a:r>
            <a:endParaRPr sz="1100">
              <a:solidFill>
                <a:schemeClr val="dk1"/>
              </a:solidFill>
            </a:endParaRPr>
          </a:p>
          <a:p>
            <a:pPr marL="0" lvl="0" indent="0" algn="l" rtl="0">
              <a:lnSpc>
                <a:spcPct val="115000"/>
              </a:lnSpc>
              <a:spcBef>
                <a:spcPts val="1200"/>
              </a:spcBef>
              <a:spcAft>
                <a:spcPts val="1200"/>
              </a:spcAft>
              <a:buClr>
                <a:schemeClr val="dk1"/>
              </a:buClr>
              <a:buSzPts val="1100"/>
              <a:buFont typeface="Arial"/>
              <a:buNone/>
            </a:pPr>
            <a:r>
              <a:rPr lang="en-CA" sz="1100">
                <a:solidFill>
                  <a:schemeClr val="dk1"/>
                </a:solidFill>
              </a:rPr>
              <a:t> </a:t>
            </a:r>
            <a:endParaRPr sz="1100">
              <a:solidFill>
                <a:schemeClr val="dk1"/>
              </a:solidFill>
            </a:endParaRPr>
          </a:p>
        </p:txBody>
      </p:sp>
      <p:pic>
        <p:nvPicPr>
          <p:cNvPr id="158" name="Google Shape;158;g3ba00691b1e_0_0"/>
          <p:cNvPicPr preferRelativeResize="0"/>
          <p:nvPr/>
        </p:nvPicPr>
        <p:blipFill>
          <a:blip r:embed="rId6">
            <a:alphaModFix/>
          </a:blip>
          <a:stretch>
            <a:fillRect/>
          </a:stretch>
        </p:blipFill>
        <p:spPr>
          <a:xfrm>
            <a:off x="2397773" y="1257538"/>
            <a:ext cx="2976856" cy="950700"/>
          </a:xfrm>
          <a:prstGeom prst="rect">
            <a:avLst/>
          </a:prstGeom>
          <a:noFill/>
          <a:ln w="9525" cap="flat" cmpd="sng">
            <a:solidFill>
              <a:srgbClr val="595959"/>
            </a:solidFill>
            <a:prstDash val="solid"/>
            <a:round/>
            <a:headEnd type="none" w="sm" len="sm"/>
            <a:tailEnd type="none" w="sm" len="sm"/>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g3b7de6e17fe_2_3"/>
          <p:cNvSpPr txBox="1"/>
          <p:nvPr/>
        </p:nvSpPr>
        <p:spPr>
          <a:xfrm>
            <a:off x="346725" y="180000"/>
            <a:ext cx="6187800" cy="686100"/>
          </a:xfrm>
          <a:prstGeom prst="rect">
            <a:avLst/>
          </a:prstGeom>
          <a:solidFill>
            <a:srgbClr val="47D06A"/>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900"/>
              <a:buFont typeface="Arial"/>
              <a:buNone/>
            </a:pPr>
            <a:r>
              <a:rPr lang="en-CA" sz="1900" b="0" i="0" u="none" strike="noStrike" cap="none">
                <a:solidFill>
                  <a:schemeClr val="lt1"/>
                </a:solidFill>
                <a:latin typeface="Nunito ExtraBold"/>
                <a:ea typeface="Nunito ExtraBold"/>
                <a:cs typeface="Nunito ExtraBold"/>
                <a:sym typeface="Nunito ExtraBold"/>
              </a:rPr>
              <a:t>From Occupational Therapy/Physiotherapy Services      </a:t>
            </a:r>
            <a:endParaRPr sz="1900" b="0" i="0" u="none" strike="noStrike" cap="none">
              <a:solidFill>
                <a:schemeClr val="lt1"/>
              </a:solidFill>
              <a:latin typeface="Nunito ExtraBold"/>
              <a:ea typeface="Nunito ExtraBold"/>
              <a:cs typeface="Nunito ExtraBold"/>
              <a:sym typeface="Nunito ExtraBold"/>
            </a:endParaRPr>
          </a:p>
          <a:p>
            <a:pPr marL="0" marR="0" lvl="0" indent="0" algn="ctr" rtl="0">
              <a:lnSpc>
                <a:spcPct val="100000"/>
              </a:lnSpc>
              <a:spcBef>
                <a:spcPts val="0"/>
              </a:spcBef>
              <a:spcAft>
                <a:spcPts val="0"/>
              </a:spcAft>
              <a:buClr>
                <a:srgbClr val="000000"/>
              </a:buClr>
              <a:buSzPts val="1300"/>
              <a:buFont typeface="Arial"/>
              <a:buNone/>
            </a:pPr>
            <a:r>
              <a:rPr lang="en-CA" sz="1300" b="1" i="0" u="none" strike="noStrike" cap="none">
                <a:solidFill>
                  <a:srgbClr val="0000FF"/>
                </a:solidFill>
                <a:latin typeface="Nunito"/>
                <a:ea typeface="Nunito"/>
                <a:cs typeface="Nunito"/>
                <a:sym typeface="Nunito"/>
              </a:rPr>
              <a:t>  </a:t>
            </a:r>
            <a:r>
              <a:rPr lang="en-CA" sz="1300" b="1" i="0" u="sng" strike="noStrike" cap="none">
                <a:solidFill>
                  <a:srgbClr val="0000FF"/>
                </a:solidFill>
                <a:latin typeface="Nunito"/>
                <a:ea typeface="Nunito"/>
                <a:cs typeface="Nunito"/>
                <a:sym typeface="Nunito"/>
                <a:hlinkClick r:id="rId3">
                  <a:extLst>
                    <a:ext uri="{A12FA001-AC4F-418D-AE19-62706E023703}">
                      <ahyp:hlinkClr xmlns:ahyp="http://schemas.microsoft.com/office/drawing/2018/hyperlinkcolor" val="tx"/>
                    </a:ext>
                  </a:extLst>
                </a:hlinkClick>
              </a:rPr>
              <a:t>Text-only version</a:t>
            </a:r>
            <a:endParaRPr sz="1300" b="1" i="0" u="none" strike="noStrike" cap="none">
              <a:solidFill>
                <a:srgbClr val="0000FF"/>
              </a:solidFill>
              <a:latin typeface="Nunito"/>
              <a:ea typeface="Nunito"/>
              <a:cs typeface="Nunito"/>
              <a:sym typeface="Nunito"/>
            </a:endParaRPr>
          </a:p>
        </p:txBody>
      </p:sp>
      <p:sp>
        <p:nvSpPr>
          <p:cNvPr id="164" name="Google Shape;164;g3b7de6e17fe_2_3"/>
          <p:cNvSpPr txBox="1"/>
          <p:nvPr/>
        </p:nvSpPr>
        <p:spPr>
          <a:xfrm>
            <a:off x="346725" y="6035751"/>
            <a:ext cx="3332400" cy="3326100"/>
          </a:xfrm>
          <a:prstGeom prst="rect">
            <a:avLst/>
          </a:prstGeom>
          <a:noFill/>
          <a:ln w="28575" cap="flat" cmpd="sng">
            <a:solidFill>
              <a:srgbClr val="E69138"/>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1200"/>
              </a:spcBef>
              <a:spcAft>
                <a:spcPts val="0"/>
              </a:spcAft>
              <a:buClr>
                <a:srgbClr val="000000"/>
              </a:buClr>
              <a:buSzPts val="1200"/>
              <a:buFont typeface="Arial"/>
              <a:buNone/>
            </a:pPr>
            <a:r>
              <a:rPr lang="en-CA" b="1">
                <a:solidFill>
                  <a:schemeClr val="dk1"/>
                </a:solidFill>
              </a:rPr>
              <a:t>Leisure for Youth and Teens</a:t>
            </a:r>
            <a:endParaRPr b="1">
              <a:solidFill>
                <a:schemeClr val="dk1"/>
              </a:solidFill>
            </a:endParaRPr>
          </a:p>
          <a:p>
            <a:pPr marL="0" marR="0" lvl="0" indent="0" algn="l" rtl="0">
              <a:lnSpc>
                <a:spcPct val="100000"/>
              </a:lnSpc>
              <a:spcBef>
                <a:spcPts val="1200"/>
              </a:spcBef>
              <a:spcAft>
                <a:spcPts val="0"/>
              </a:spcAft>
              <a:buClr>
                <a:srgbClr val="000000"/>
              </a:buClr>
              <a:buSzPts val="1200"/>
              <a:buFont typeface="Arial"/>
              <a:buNone/>
            </a:pPr>
            <a:r>
              <a:rPr lang="en-CA" sz="1200">
                <a:solidFill>
                  <a:schemeClr val="dk1"/>
                </a:solidFill>
              </a:rPr>
              <a:t>Looking for some ideas for your older child at home?  Make a weekly or monthly games night with your teen and pull out the board games. Click below for more ideas. Don’t forget to hook them in with their favourite snacks!</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1200"/>
              <a:buFont typeface="Arial"/>
              <a:buNone/>
            </a:pPr>
            <a:r>
              <a:rPr lang="en-CA" sz="1800" b="0" i="0" u="none" strike="noStrike" cap="none">
                <a:solidFill>
                  <a:srgbClr val="FFFFFF"/>
                </a:solidFill>
                <a:latin typeface="Lato"/>
                <a:ea typeface="Lato"/>
                <a:cs typeface="Lato"/>
                <a:sym typeface="Lato"/>
              </a:rPr>
              <a:t>m</a:t>
            </a:r>
            <a:endParaRPr sz="1300" b="0" i="0" u="sng" strike="noStrike" cap="none">
              <a:solidFill>
                <a:srgbClr val="595959"/>
              </a:solidFill>
              <a:latin typeface="Arial"/>
              <a:ea typeface="Arial"/>
              <a:cs typeface="Arial"/>
              <a:sym typeface="Arial"/>
            </a:endParaRPr>
          </a:p>
          <a:p>
            <a:pPr marL="0" marR="0" lvl="0" indent="0" algn="l" rtl="0">
              <a:lnSpc>
                <a:spcPct val="115000"/>
              </a:lnSpc>
              <a:spcBef>
                <a:spcPts val="1200"/>
              </a:spcBef>
              <a:spcAft>
                <a:spcPts val="1600"/>
              </a:spcAft>
              <a:buClr>
                <a:srgbClr val="000000"/>
              </a:buClr>
              <a:buSzPts val="1200"/>
              <a:buFont typeface="Arial"/>
              <a:buNone/>
            </a:pPr>
            <a:endParaRPr sz="1200" b="0" i="0" u="none" strike="noStrike" cap="none">
              <a:solidFill>
                <a:srgbClr val="1E2D31"/>
              </a:solidFill>
              <a:latin typeface="Lato"/>
              <a:ea typeface="Lato"/>
              <a:cs typeface="Lato"/>
              <a:sym typeface="Lato"/>
            </a:endParaRPr>
          </a:p>
        </p:txBody>
      </p:sp>
      <p:sp>
        <p:nvSpPr>
          <p:cNvPr id="165" name="Google Shape;165;g3b7de6e17fe_2_3"/>
          <p:cNvSpPr txBox="1"/>
          <p:nvPr/>
        </p:nvSpPr>
        <p:spPr>
          <a:xfrm>
            <a:off x="3883475" y="2591325"/>
            <a:ext cx="3505200" cy="4087800"/>
          </a:xfrm>
          <a:prstGeom prst="rect">
            <a:avLst/>
          </a:prstGeom>
          <a:noFill/>
          <a:ln w="28575" cap="flat" cmpd="sng">
            <a:solidFill>
              <a:srgbClr val="E69138"/>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15000"/>
              </a:lnSpc>
              <a:spcBef>
                <a:spcPts val="1200"/>
              </a:spcBef>
              <a:spcAft>
                <a:spcPts val="0"/>
              </a:spcAft>
              <a:buClr>
                <a:schemeClr val="dk1"/>
              </a:buClr>
              <a:buSzPts val="1100"/>
              <a:buFont typeface="Arial"/>
              <a:buNone/>
            </a:pPr>
            <a:r>
              <a:rPr lang="en-CA" b="1">
                <a:solidFill>
                  <a:schemeClr val="dk1"/>
                </a:solidFill>
              </a:rPr>
              <a:t>The Eighth Sensory System - Interoception</a:t>
            </a:r>
            <a:endParaRPr b="1">
              <a:solidFill>
                <a:schemeClr val="dk1"/>
              </a:solidFill>
            </a:endParaRPr>
          </a:p>
          <a:p>
            <a:pPr marL="0" marR="0" lvl="0" indent="0" algn="l" rtl="0">
              <a:lnSpc>
                <a:spcPct val="115000"/>
              </a:lnSpc>
              <a:spcBef>
                <a:spcPts val="1200"/>
              </a:spcBef>
              <a:spcAft>
                <a:spcPts val="0"/>
              </a:spcAft>
              <a:buClr>
                <a:schemeClr val="dk1"/>
              </a:buClr>
              <a:buSzPts val="1100"/>
              <a:buFont typeface="Arial"/>
              <a:buNone/>
            </a:pPr>
            <a:r>
              <a:rPr lang="en-CA" sz="1200" b="0" i="0" u="none" strike="noStrike" cap="none">
                <a:solidFill>
                  <a:schemeClr val="dk1"/>
                </a:solidFill>
                <a:latin typeface="Arial"/>
                <a:ea typeface="Arial"/>
                <a:cs typeface="Arial"/>
                <a:sym typeface="Arial"/>
              </a:rPr>
              <a:t>This </a:t>
            </a:r>
            <a:r>
              <a:rPr lang="en-CA" sz="1200" b="0" u="none" strike="noStrike" cap="none">
                <a:solidFill>
                  <a:schemeClr val="dk1"/>
                </a:solidFill>
                <a:latin typeface="Arial"/>
                <a:ea typeface="Arial"/>
                <a:cs typeface="Arial"/>
                <a:sym typeface="Arial"/>
              </a:rPr>
              <a:t>Eighth Sensory System </a:t>
            </a:r>
            <a:r>
              <a:rPr lang="en-CA" sz="1200" b="0" i="0" u="none" strike="noStrike" cap="none">
                <a:solidFill>
                  <a:schemeClr val="dk1"/>
                </a:solidFill>
                <a:latin typeface="Arial"/>
                <a:ea typeface="Arial"/>
                <a:cs typeface="Arial"/>
                <a:sym typeface="Arial"/>
              </a:rPr>
              <a:t>helps us notice what’s going on inside our bodies so we can better care for ourselves. It helps us:</a:t>
            </a:r>
            <a:endParaRPr sz="1200" b="0" i="0" u="none" strike="noStrike" cap="none">
              <a:solidFill>
                <a:schemeClr val="dk1"/>
              </a:solidFill>
              <a:latin typeface="Arial"/>
              <a:ea typeface="Arial"/>
              <a:cs typeface="Arial"/>
              <a:sym typeface="Arial"/>
            </a:endParaRPr>
          </a:p>
          <a:p>
            <a:pPr marL="457200" marR="0" lvl="0" indent="-304800" algn="l" rtl="0">
              <a:lnSpc>
                <a:spcPct val="115000"/>
              </a:lnSpc>
              <a:spcBef>
                <a:spcPts val="1200"/>
              </a:spcBef>
              <a:spcAft>
                <a:spcPts val="0"/>
              </a:spcAft>
              <a:buClr>
                <a:schemeClr val="dk1"/>
              </a:buClr>
              <a:buSzPts val="1200"/>
              <a:buFont typeface="Arial"/>
              <a:buChar char="●"/>
            </a:pPr>
            <a:r>
              <a:rPr lang="en-CA" sz="1200" b="0" i="0" u="none" strike="noStrike" cap="none">
                <a:solidFill>
                  <a:schemeClr val="dk1"/>
                </a:solidFill>
                <a:latin typeface="Arial"/>
                <a:ea typeface="Arial"/>
                <a:cs typeface="Arial"/>
                <a:sym typeface="Arial"/>
              </a:rPr>
              <a:t>🍽️ Know when we’re hungry or full</a:t>
            </a:r>
            <a:endParaRPr sz="1200" b="0" i="0" u="none" strike="noStrike" cap="none">
              <a:solidFill>
                <a:schemeClr val="dk1"/>
              </a:solidFill>
              <a:latin typeface="Arial"/>
              <a:ea typeface="Arial"/>
              <a:cs typeface="Arial"/>
              <a:sym typeface="Arial"/>
            </a:endParaRPr>
          </a:p>
          <a:p>
            <a:pPr marL="457200" marR="0" lvl="0" indent="-304800" algn="l" rtl="0">
              <a:lnSpc>
                <a:spcPct val="115000"/>
              </a:lnSpc>
              <a:spcBef>
                <a:spcPts val="0"/>
              </a:spcBef>
              <a:spcAft>
                <a:spcPts val="0"/>
              </a:spcAft>
              <a:buClr>
                <a:schemeClr val="dk1"/>
              </a:buClr>
              <a:buSzPts val="1200"/>
              <a:buFont typeface="Arial"/>
              <a:buChar char="●"/>
            </a:pPr>
            <a:r>
              <a:rPr lang="en-CA" sz="1200" b="0" i="0" u="none" strike="noStrike" cap="none">
                <a:solidFill>
                  <a:schemeClr val="dk1"/>
                </a:solidFill>
                <a:latin typeface="Arial"/>
                <a:ea typeface="Arial"/>
                <a:cs typeface="Arial"/>
                <a:sym typeface="Arial"/>
              </a:rPr>
              <a:t>🥤 Feel when we’re </a:t>
            </a:r>
            <a:r>
              <a:rPr lang="en-CA" sz="1200" b="0" i="0" u="none" strike="noStrike" cap="none">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thirsty</a:t>
            </a:r>
            <a:endParaRPr sz="1200" b="0" i="0" u="none" strike="noStrike" cap="none">
              <a:solidFill>
                <a:schemeClr val="dk1"/>
              </a:solidFill>
              <a:latin typeface="Arial"/>
              <a:ea typeface="Arial"/>
              <a:cs typeface="Arial"/>
              <a:sym typeface="Arial"/>
            </a:endParaRPr>
          </a:p>
          <a:p>
            <a:pPr marL="457200" marR="0" lvl="0" indent="-304800" algn="l" rtl="0">
              <a:lnSpc>
                <a:spcPct val="115000"/>
              </a:lnSpc>
              <a:spcBef>
                <a:spcPts val="0"/>
              </a:spcBef>
              <a:spcAft>
                <a:spcPts val="0"/>
              </a:spcAft>
              <a:buClr>
                <a:schemeClr val="dk1"/>
              </a:buClr>
              <a:buSzPts val="1200"/>
              <a:buFont typeface="Arial"/>
              <a:buChar char="●"/>
            </a:pPr>
            <a:r>
              <a:rPr lang="en-CA" sz="1200" b="0" i="0" u="none" strike="noStrike" cap="none">
                <a:solidFill>
                  <a:schemeClr val="dk1"/>
                </a:solidFill>
                <a:latin typeface="Arial"/>
                <a:ea typeface="Arial"/>
                <a:cs typeface="Arial"/>
                <a:sym typeface="Arial"/>
              </a:rPr>
              <a:t>😣 Notice pain in our body</a:t>
            </a:r>
            <a:endParaRPr sz="1200" b="0" i="0" u="none" strike="noStrike" cap="none">
              <a:solidFill>
                <a:schemeClr val="dk1"/>
              </a:solidFill>
              <a:latin typeface="Arial"/>
              <a:ea typeface="Arial"/>
              <a:cs typeface="Arial"/>
              <a:sym typeface="Arial"/>
            </a:endParaRPr>
          </a:p>
          <a:p>
            <a:pPr marL="457200" marR="0" lvl="0" indent="-304800" algn="l" rtl="0">
              <a:lnSpc>
                <a:spcPct val="115000"/>
              </a:lnSpc>
              <a:spcBef>
                <a:spcPts val="0"/>
              </a:spcBef>
              <a:spcAft>
                <a:spcPts val="0"/>
              </a:spcAft>
              <a:buClr>
                <a:schemeClr val="dk1"/>
              </a:buClr>
              <a:buSzPts val="1200"/>
              <a:buFont typeface="Arial"/>
              <a:buChar char="●"/>
            </a:pPr>
            <a:r>
              <a:rPr lang="en-CA" sz="1200" b="0" i="0" u="none" strike="noStrike" cap="none">
                <a:solidFill>
                  <a:schemeClr val="dk1"/>
                </a:solidFill>
                <a:latin typeface="Arial"/>
                <a:ea typeface="Arial"/>
                <a:cs typeface="Arial"/>
                <a:sym typeface="Arial"/>
              </a:rPr>
              <a:t>🌡️ Sense if we’re too hot or too cold</a:t>
            </a:r>
            <a:endParaRPr sz="1200" b="0" i="0" u="none" strike="noStrike" cap="none">
              <a:solidFill>
                <a:schemeClr val="dk1"/>
              </a:solidFill>
              <a:latin typeface="Arial"/>
              <a:ea typeface="Arial"/>
              <a:cs typeface="Arial"/>
              <a:sym typeface="Arial"/>
            </a:endParaRPr>
          </a:p>
          <a:p>
            <a:pPr marL="457200" marR="0" lvl="0" indent="-304800" algn="l" rtl="0">
              <a:lnSpc>
                <a:spcPct val="115000"/>
              </a:lnSpc>
              <a:spcBef>
                <a:spcPts val="0"/>
              </a:spcBef>
              <a:spcAft>
                <a:spcPts val="0"/>
              </a:spcAft>
              <a:buClr>
                <a:schemeClr val="dk1"/>
              </a:buClr>
              <a:buSzPts val="1200"/>
              <a:buFont typeface="Arial"/>
              <a:buChar char="●"/>
            </a:pPr>
            <a:r>
              <a:rPr lang="en-CA" sz="1200" b="0" i="0" u="none" strike="noStrike" cap="none">
                <a:solidFill>
                  <a:schemeClr val="dk1"/>
                </a:solidFill>
                <a:latin typeface="Arial"/>
                <a:ea typeface="Arial"/>
                <a:cs typeface="Arial"/>
                <a:sym typeface="Arial"/>
              </a:rPr>
              <a:t>❤️ Understand heartbeat and heart rate</a:t>
            </a:r>
            <a:endParaRPr sz="1200" b="0" i="0" u="none" strike="noStrike" cap="none">
              <a:solidFill>
                <a:schemeClr val="dk1"/>
              </a:solidFill>
              <a:latin typeface="Arial"/>
              <a:ea typeface="Arial"/>
              <a:cs typeface="Arial"/>
              <a:sym typeface="Arial"/>
            </a:endParaRPr>
          </a:p>
          <a:p>
            <a:pPr marL="457200" marR="0" lvl="0" indent="-304800" algn="l" rtl="0">
              <a:lnSpc>
                <a:spcPct val="115000"/>
              </a:lnSpc>
              <a:spcBef>
                <a:spcPts val="0"/>
              </a:spcBef>
              <a:spcAft>
                <a:spcPts val="0"/>
              </a:spcAft>
              <a:buClr>
                <a:schemeClr val="dk1"/>
              </a:buClr>
              <a:buSzPts val="1200"/>
              <a:buFont typeface="Arial"/>
              <a:buChar char="●"/>
            </a:pPr>
            <a:r>
              <a:rPr lang="en-CA" sz="1200" b="0" i="0" u="none" strike="noStrike" cap="none">
                <a:solidFill>
                  <a:schemeClr val="dk1"/>
                </a:solidFill>
                <a:latin typeface="Arial"/>
                <a:ea typeface="Arial"/>
                <a:cs typeface="Arial"/>
                <a:sym typeface="Arial"/>
              </a:rPr>
              <a:t>🤢 Notice when we feel nauseous or sick</a:t>
            </a:r>
            <a:endParaRPr sz="1200" b="0" i="0" u="none" strike="noStrike" cap="none">
              <a:solidFill>
                <a:schemeClr val="dk1"/>
              </a:solidFill>
              <a:latin typeface="Arial"/>
              <a:ea typeface="Arial"/>
              <a:cs typeface="Arial"/>
              <a:sym typeface="Arial"/>
            </a:endParaRPr>
          </a:p>
          <a:p>
            <a:pPr marL="457200" marR="0" lvl="0" indent="-304800" algn="l" rtl="0">
              <a:lnSpc>
                <a:spcPct val="115000"/>
              </a:lnSpc>
              <a:spcBef>
                <a:spcPts val="0"/>
              </a:spcBef>
              <a:spcAft>
                <a:spcPts val="0"/>
              </a:spcAft>
              <a:buClr>
                <a:schemeClr val="dk1"/>
              </a:buClr>
              <a:buSzPts val="1200"/>
              <a:buFont typeface="Arial"/>
              <a:buChar char="●"/>
            </a:pPr>
            <a:r>
              <a:rPr lang="en-CA" sz="1200" b="0" i="0" u="none" strike="noStrike" cap="none">
                <a:solidFill>
                  <a:schemeClr val="dk1"/>
                </a:solidFill>
                <a:latin typeface="Arial"/>
                <a:ea typeface="Arial"/>
                <a:cs typeface="Arial"/>
                <a:sym typeface="Arial"/>
              </a:rPr>
              <a:t>😴 Tell when we’re sleepy or tired</a:t>
            </a:r>
            <a:endParaRPr sz="1200" b="0" i="0" u="none" strike="noStrike" cap="none">
              <a:solidFill>
                <a:schemeClr val="dk1"/>
              </a:solidFill>
              <a:latin typeface="Arial"/>
              <a:ea typeface="Arial"/>
              <a:cs typeface="Arial"/>
              <a:sym typeface="Arial"/>
            </a:endParaRPr>
          </a:p>
          <a:p>
            <a:pPr marL="457200" marR="0" lvl="0" indent="-304800" algn="l" rtl="0">
              <a:lnSpc>
                <a:spcPct val="115000"/>
              </a:lnSpc>
              <a:spcBef>
                <a:spcPts val="0"/>
              </a:spcBef>
              <a:spcAft>
                <a:spcPts val="0"/>
              </a:spcAft>
              <a:buClr>
                <a:schemeClr val="dk1"/>
              </a:buClr>
              <a:buSzPts val="1200"/>
              <a:buFont typeface="Arial"/>
              <a:buChar char="●"/>
            </a:pPr>
            <a:r>
              <a:rPr lang="en-CA" sz="1200" b="0" i="0" u="none" strike="noStrike" cap="none">
                <a:solidFill>
                  <a:schemeClr val="dk1"/>
                </a:solidFill>
                <a:latin typeface="Arial"/>
                <a:ea typeface="Arial"/>
                <a:cs typeface="Arial"/>
                <a:sym typeface="Arial"/>
              </a:rPr>
              <a:t>🚽 Feel when we need to use the</a:t>
            </a:r>
            <a:r>
              <a:rPr lang="en-CA" sz="1200">
                <a:solidFill>
                  <a:schemeClr val="dk1"/>
                </a:solidFill>
              </a:rPr>
              <a:t> </a:t>
            </a:r>
            <a:r>
              <a:rPr lang="en-CA" sz="1200" b="0" i="0" u="none" strike="noStrike" cap="none">
                <a:solidFill>
                  <a:schemeClr val="dk1"/>
                </a:solidFill>
                <a:latin typeface="Arial"/>
                <a:ea typeface="Arial"/>
                <a:cs typeface="Arial"/>
                <a:sym typeface="Arial"/>
              </a:rPr>
              <a:t>washroom</a:t>
            </a:r>
            <a:endParaRPr sz="1200" b="0" i="0" u="none" strike="noStrike" cap="none">
              <a:solidFill>
                <a:schemeClr val="dk1"/>
              </a:solidFill>
              <a:latin typeface="Arial"/>
              <a:ea typeface="Arial"/>
              <a:cs typeface="Arial"/>
              <a:sym typeface="Arial"/>
            </a:endParaRPr>
          </a:p>
          <a:p>
            <a:pPr marL="457200" marR="0" lvl="0" indent="-304800" algn="l" rtl="0">
              <a:lnSpc>
                <a:spcPct val="115000"/>
              </a:lnSpc>
              <a:spcBef>
                <a:spcPts val="0"/>
              </a:spcBef>
              <a:spcAft>
                <a:spcPts val="0"/>
              </a:spcAft>
              <a:buClr>
                <a:schemeClr val="dk1"/>
              </a:buClr>
              <a:buSzPts val="1200"/>
              <a:buFont typeface="Arial"/>
              <a:buChar char="●"/>
            </a:pPr>
            <a:r>
              <a:rPr lang="en-CA" sz="1200" b="0" i="0" u="none" strike="noStrike" cap="none">
                <a:solidFill>
                  <a:schemeClr val="dk1"/>
                </a:solidFill>
                <a:latin typeface="Arial"/>
                <a:ea typeface="Arial"/>
                <a:cs typeface="Arial"/>
                <a:sym typeface="Arial"/>
              </a:rPr>
              <a:t>😮‍💨 Understand when we’re out of breath</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 name="Google Shape;166;g3b7de6e17fe_2_3"/>
          <p:cNvSpPr/>
          <p:nvPr/>
        </p:nvSpPr>
        <p:spPr>
          <a:xfrm>
            <a:off x="346725" y="974925"/>
            <a:ext cx="3332400" cy="4878600"/>
          </a:xfrm>
          <a:prstGeom prst="rect">
            <a:avLst/>
          </a:prstGeom>
          <a:noFill/>
          <a:ln w="28575" cap="flat" cmpd="sng">
            <a:solidFill>
              <a:srgbClr val="FF99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CA" b="1">
                <a:solidFill>
                  <a:schemeClr val="dk1"/>
                </a:solidFill>
              </a:rPr>
              <a:t>“</a:t>
            </a:r>
            <a:r>
              <a:rPr lang="en-CA" b="1">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Play</a:t>
            </a:r>
            <a:r>
              <a:rPr lang="en-CA" b="1">
                <a:solidFill>
                  <a:schemeClr val="dk1"/>
                </a:solidFill>
              </a:rPr>
              <a:t> is the work of a child”</a:t>
            </a:r>
            <a:endParaRPr b="1">
              <a:solidFill>
                <a:schemeClr val="dk1"/>
              </a:solidFill>
            </a:endParaRPr>
          </a:p>
          <a:p>
            <a:pPr marL="0" lvl="0" indent="0" algn="ctr" rtl="0">
              <a:spcBef>
                <a:spcPts val="0"/>
              </a:spcBef>
              <a:spcAft>
                <a:spcPts val="0"/>
              </a:spcAft>
              <a:buClr>
                <a:schemeClr val="dk1"/>
              </a:buClr>
              <a:buSzPts val="1100"/>
              <a:buFont typeface="Arial"/>
              <a:buNone/>
            </a:pPr>
            <a:r>
              <a:rPr lang="en-CA" b="1">
                <a:solidFill>
                  <a:schemeClr val="dk1"/>
                </a:solidFill>
              </a:rPr>
              <a:t>- Maria Montessori. </a:t>
            </a:r>
            <a:r>
              <a:rPr lang="en-CA" sz="1300">
                <a:solidFill>
                  <a:schemeClr val="dk1"/>
                </a:solidFill>
              </a:rPr>
              <a:t> </a:t>
            </a:r>
            <a:endParaRPr sz="1300">
              <a:solidFill>
                <a:schemeClr val="dk1"/>
              </a:solidFill>
            </a:endParaRPr>
          </a:p>
          <a:p>
            <a:pPr marL="0" lvl="0" indent="0" algn="ctr" rtl="0">
              <a:spcBef>
                <a:spcPts val="0"/>
              </a:spcBef>
              <a:spcAft>
                <a:spcPts val="0"/>
              </a:spcAft>
              <a:buClr>
                <a:schemeClr val="dk1"/>
              </a:buClr>
              <a:buSzPts val="1100"/>
              <a:buFont typeface="Arial"/>
              <a:buNone/>
            </a:pPr>
            <a:endParaRPr sz="1100">
              <a:solidFill>
                <a:schemeClr val="dk1"/>
              </a:solidFill>
            </a:endParaRPr>
          </a:p>
          <a:p>
            <a:pPr marL="0" lvl="0" indent="0" algn="l" rtl="0">
              <a:spcBef>
                <a:spcPts val="0"/>
              </a:spcBef>
              <a:spcAft>
                <a:spcPts val="0"/>
              </a:spcAft>
              <a:buClr>
                <a:schemeClr val="dk1"/>
              </a:buClr>
              <a:buSzPts val="1100"/>
              <a:buFont typeface="Arial"/>
              <a:buNone/>
            </a:pPr>
            <a:r>
              <a:rPr lang="en-CA" sz="1200">
                <a:solidFill>
                  <a:schemeClr val="dk1"/>
                </a:solidFill>
              </a:rPr>
              <a:t>Play is essential for children to reduce stress and build healthy relationships.  As parents/ caregivers we can be great play partners!</a:t>
            </a:r>
            <a:endParaRPr sz="1200">
              <a:solidFill>
                <a:schemeClr val="dk1"/>
              </a:solidFill>
            </a:endParaRPr>
          </a:p>
          <a:p>
            <a:pPr marL="0" lvl="0" indent="0" algn="l" rtl="0">
              <a:spcBef>
                <a:spcPts val="0"/>
              </a:spcBef>
              <a:spcAft>
                <a:spcPts val="0"/>
              </a:spcAft>
              <a:buClr>
                <a:schemeClr val="dk1"/>
              </a:buClr>
              <a:buSzPts val="1100"/>
              <a:buFont typeface="Arial"/>
              <a:buNone/>
            </a:pPr>
            <a:endParaRPr sz="1200">
              <a:solidFill>
                <a:schemeClr val="dk1"/>
              </a:solidFill>
            </a:endParaRPr>
          </a:p>
          <a:p>
            <a:pPr marL="0" lvl="0" indent="0" algn="l" rtl="0">
              <a:spcBef>
                <a:spcPts val="0"/>
              </a:spcBef>
              <a:spcAft>
                <a:spcPts val="0"/>
              </a:spcAft>
              <a:buClr>
                <a:schemeClr val="dk1"/>
              </a:buClr>
              <a:buSzPts val="1100"/>
              <a:buFont typeface="Arial"/>
              <a:buNone/>
            </a:pPr>
            <a:r>
              <a:rPr lang="en-CA" sz="1200">
                <a:solidFill>
                  <a:schemeClr val="dk1"/>
                </a:solidFill>
              </a:rPr>
              <a:t>There are many stages to play- what stage is your child in?  Check out </a:t>
            </a:r>
            <a:r>
              <a:rPr lang="en-CA" sz="1200" u="sng">
                <a:solidFill>
                  <a:schemeClr val="hlink"/>
                </a:solidFill>
                <a:hlinkClick r:id="rId4"/>
              </a:rPr>
              <a:t>this handout</a:t>
            </a:r>
            <a:r>
              <a:rPr lang="en-CA" sz="1200">
                <a:solidFill>
                  <a:schemeClr val="dk1"/>
                </a:solidFill>
              </a:rPr>
              <a:t> on play to discover the stages of play and fun activities to try in the different stages!</a:t>
            </a:r>
            <a:endParaRPr sz="1200" b="0" i="0" u="none" strike="noStrike" cap="none">
              <a:solidFill>
                <a:srgbClr val="000000"/>
              </a:solidFill>
              <a:latin typeface="Arial"/>
              <a:ea typeface="Arial"/>
              <a:cs typeface="Arial"/>
              <a:sym typeface="Arial"/>
            </a:endParaRPr>
          </a:p>
        </p:txBody>
      </p:sp>
      <p:sp>
        <p:nvSpPr>
          <p:cNvPr id="167" name="Google Shape;167;g3b7de6e17fe_2_3"/>
          <p:cNvSpPr txBox="1"/>
          <p:nvPr/>
        </p:nvSpPr>
        <p:spPr>
          <a:xfrm>
            <a:off x="3883475" y="1041325"/>
            <a:ext cx="3505200" cy="1365600"/>
          </a:xfrm>
          <a:prstGeom prst="rect">
            <a:avLst/>
          </a:prstGeom>
          <a:noFill/>
          <a:ln w="2857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CA" sz="1800" b="1" i="0" u="none" strike="noStrike" cap="none">
                <a:solidFill>
                  <a:srgbClr val="176BE1"/>
                </a:solidFill>
                <a:latin typeface="Lato"/>
                <a:ea typeface="Lato"/>
                <a:cs typeface="Lato"/>
                <a:sym typeface="Lato"/>
              </a:rPr>
              <a:t>It’s Health Awareness Month</a:t>
            </a:r>
            <a:endParaRPr sz="1800" b="1" i="0" u="none" strike="noStrike" cap="none">
              <a:solidFill>
                <a:srgbClr val="176BE1"/>
              </a:solidFill>
              <a:latin typeface="Lato"/>
              <a:ea typeface="Lato"/>
              <a:cs typeface="Lato"/>
              <a:sym typeface="Lato"/>
            </a:endParaRPr>
          </a:p>
          <a:p>
            <a:pPr marL="0" marR="0" lvl="0" indent="0" algn="l" rtl="0">
              <a:lnSpc>
                <a:spcPct val="100000"/>
              </a:lnSpc>
              <a:spcBef>
                <a:spcPts val="400"/>
              </a:spcBef>
              <a:spcAft>
                <a:spcPts val="0"/>
              </a:spcAft>
              <a:buClr>
                <a:srgbClr val="000000"/>
              </a:buClr>
              <a:buSzPts val="1800"/>
              <a:buFont typeface="Arial"/>
              <a:buNone/>
            </a:pPr>
            <a:r>
              <a:rPr lang="en-CA" sz="1200" b="0" i="0" u="none" strike="noStrike" cap="none">
                <a:solidFill>
                  <a:schemeClr val="dk1"/>
                </a:solidFill>
                <a:latin typeface="Lato"/>
                <a:ea typeface="Lato"/>
                <a:cs typeface="Lato"/>
                <a:sym typeface="Lato"/>
              </a:rPr>
              <a:t>In recognition of Health Awareness Month, we’re sharing insights on </a:t>
            </a:r>
            <a:r>
              <a:rPr lang="en-CA" sz="1200" b="1" i="0" u="none" strike="noStrike" cap="none">
                <a:solidFill>
                  <a:schemeClr val="dk1"/>
                </a:solidFill>
                <a:latin typeface="Lato"/>
                <a:ea typeface="Lato"/>
                <a:cs typeface="Lato"/>
                <a:sym typeface="Lato"/>
              </a:rPr>
              <a:t>interoception - </a:t>
            </a:r>
            <a:r>
              <a:rPr lang="en-CA" sz="1200" b="0" i="0" u="none" strike="noStrike" cap="none">
                <a:solidFill>
                  <a:schemeClr val="dk1"/>
                </a:solidFill>
                <a:latin typeface="Lato"/>
                <a:ea typeface="Lato"/>
                <a:cs typeface="Lato"/>
                <a:sym typeface="Lato"/>
              </a:rPr>
              <a:t>your body’s internal messaging system that helps you recognize how you’re feeling from the inside out.</a:t>
            </a:r>
            <a:endParaRPr sz="1200" b="0" i="0" u="none" strike="noStrike" cap="none">
              <a:solidFill>
                <a:schemeClr val="dk1"/>
              </a:solidFill>
              <a:latin typeface="Lato"/>
              <a:ea typeface="Lato"/>
              <a:cs typeface="Lato"/>
              <a:sym typeface="Lato"/>
            </a:endParaRPr>
          </a:p>
        </p:txBody>
      </p:sp>
      <p:sp>
        <p:nvSpPr>
          <p:cNvPr id="168" name="Google Shape;168;g3b7de6e17fe_2_3"/>
          <p:cNvSpPr txBox="1"/>
          <p:nvPr/>
        </p:nvSpPr>
        <p:spPr>
          <a:xfrm>
            <a:off x="3883475" y="6892750"/>
            <a:ext cx="3505200" cy="1066500"/>
          </a:xfrm>
          <a:prstGeom prst="rect">
            <a:avLst/>
          </a:prstGeom>
          <a:noFill/>
          <a:ln w="2857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CA" sz="1800" b="1" i="0" u="sng" strike="noStrike" cap="none">
                <a:solidFill>
                  <a:schemeClr val="hlink"/>
                </a:solidFill>
                <a:latin typeface="Lato"/>
                <a:ea typeface="Lato"/>
                <a:cs typeface="Lato"/>
                <a:sym typeface="Lato"/>
                <a:hlinkClick r:id="rId5"/>
              </a:rPr>
              <a:t> </a:t>
            </a:r>
            <a:endParaRPr sz="1800" b="1" i="0" u="none" strike="noStrike" cap="none">
              <a:solidFill>
                <a:srgbClr val="176BE1"/>
              </a:solidFill>
              <a:latin typeface="Lato"/>
              <a:ea typeface="Lato"/>
              <a:cs typeface="Lato"/>
              <a:sym typeface="Lato"/>
            </a:endParaRPr>
          </a:p>
        </p:txBody>
      </p:sp>
      <p:pic>
        <p:nvPicPr>
          <p:cNvPr id="169" name="Google Shape;169;g3b7de6e17fe_2_3">
            <a:hlinkClick r:id="rId5"/>
          </p:cNvPr>
          <p:cNvPicPr preferRelativeResize="0"/>
          <p:nvPr/>
        </p:nvPicPr>
        <p:blipFill rotWithShape="1">
          <a:blip r:embed="rId6">
            <a:alphaModFix/>
          </a:blip>
          <a:srcRect/>
          <a:stretch/>
        </p:blipFill>
        <p:spPr>
          <a:xfrm>
            <a:off x="3910950" y="7064214"/>
            <a:ext cx="998244" cy="723550"/>
          </a:xfrm>
          <a:prstGeom prst="rect">
            <a:avLst/>
          </a:prstGeom>
          <a:noFill/>
          <a:ln>
            <a:noFill/>
          </a:ln>
        </p:spPr>
      </p:pic>
      <p:sp>
        <p:nvSpPr>
          <p:cNvPr id="170" name="Google Shape;170;g3b7de6e17fe_2_3"/>
          <p:cNvSpPr txBox="1"/>
          <p:nvPr/>
        </p:nvSpPr>
        <p:spPr>
          <a:xfrm>
            <a:off x="4909200" y="6892750"/>
            <a:ext cx="2514600" cy="10143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800"/>
              <a:buFont typeface="Arial"/>
              <a:buNone/>
            </a:pPr>
            <a:r>
              <a:rPr lang="en-CA" sz="1800" b="1" i="0" u="sng" strike="noStrike" cap="none">
                <a:solidFill>
                  <a:schemeClr val="accent5"/>
                </a:solidFill>
                <a:latin typeface="Lato"/>
                <a:ea typeface="Lato"/>
                <a:cs typeface="Lato"/>
                <a:sym typeface="Lato"/>
                <a:hlinkClick r:id="rId5">
                  <a:extLst>
                    <a:ext uri="{A12FA001-AC4F-418D-AE19-62706E023703}">
                      <ahyp:hlinkClr xmlns:ahyp="http://schemas.microsoft.com/office/drawing/2018/hyperlinkcolor" val="tx"/>
                    </a:ext>
                  </a:extLst>
                </a:hlinkClick>
              </a:rPr>
              <a:t> </a:t>
            </a:r>
            <a:r>
              <a:rPr lang="en-CA" sz="1800" b="1" i="0" u="sng" strike="noStrike" cap="none">
                <a:solidFill>
                  <a:srgbClr val="0000FF"/>
                </a:solidFill>
                <a:latin typeface="Lato"/>
                <a:ea typeface="Lato"/>
                <a:cs typeface="Lato"/>
                <a:sym typeface="Lato"/>
                <a:hlinkClick r:id="rId5">
                  <a:extLst>
                    <a:ext uri="{A12FA001-AC4F-418D-AE19-62706E023703}">
                      <ahyp:hlinkClr xmlns:ahyp="http://schemas.microsoft.com/office/drawing/2018/hyperlinkcolor" val="tx"/>
                    </a:ext>
                  </a:extLst>
                </a:hlinkClick>
              </a:rPr>
              <a:t>Click here or on the image </a:t>
            </a:r>
            <a:r>
              <a:rPr lang="en-CA" sz="1800" b="1" i="0" strike="noStrike" cap="none">
                <a:solidFill>
                  <a:srgbClr val="0000FF"/>
                </a:solidFill>
                <a:uFill>
                  <a:noFill/>
                </a:uFill>
                <a:latin typeface="Lato"/>
                <a:ea typeface="Lato"/>
                <a:cs typeface="Lato"/>
                <a:sym typeface="Lato"/>
                <a:hlinkClick r:id="rId5">
                  <a:extLst>
                    <a:ext uri="{A12FA001-AC4F-418D-AE19-62706E023703}">
                      <ahyp:hlinkClr xmlns:ahyp="http://schemas.microsoft.com/office/drawing/2018/hyperlinkcolor" val="tx"/>
                    </a:ext>
                  </a:extLst>
                </a:hlinkClick>
              </a:rPr>
              <a:t>to find out more about Interoception.</a:t>
            </a:r>
            <a:endParaRPr sz="1800" b="0" i="0" u="none" strike="noStrike" cap="none">
              <a:solidFill>
                <a:schemeClr val="dk1"/>
              </a:solidFill>
              <a:latin typeface="Oi"/>
              <a:ea typeface="Oi"/>
              <a:cs typeface="Oi"/>
              <a:sym typeface="Oi"/>
            </a:endParaRPr>
          </a:p>
        </p:txBody>
      </p:sp>
      <p:pic>
        <p:nvPicPr>
          <p:cNvPr id="171" name="Google Shape;171;g3b7de6e17fe_2_3">
            <a:hlinkClick r:id="rId4"/>
          </p:cNvPr>
          <p:cNvPicPr preferRelativeResize="0"/>
          <p:nvPr/>
        </p:nvPicPr>
        <p:blipFill>
          <a:blip r:embed="rId7">
            <a:alphaModFix/>
          </a:blip>
          <a:stretch>
            <a:fillRect/>
          </a:stretch>
        </p:blipFill>
        <p:spPr>
          <a:xfrm>
            <a:off x="439750" y="3419475"/>
            <a:ext cx="3160700" cy="2231525"/>
          </a:xfrm>
          <a:prstGeom prst="rect">
            <a:avLst/>
          </a:prstGeom>
          <a:noFill/>
          <a:ln w="28575" cap="flat" cmpd="sng">
            <a:solidFill>
              <a:srgbClr val="93C47D"/>
            </a:solidFill>
            <a:prstDash val="solid"/>
            <a:round/>
            <a:headEnd type="none" w="sm" len="sm"/>
            <a:tailEnd type="none" w="sm" len="sm"/>
          </a:ln>
        </p:spPr>
      </p:pic>
      <p:pic>
        <p:nvPicPr>
          <p:cNvPr id="172" name="Google Shape;172;g3b7de6e17fe_2_3">
            <a:hlinkClick r:id="rId8"/>
          </p:cNvPr>
          <p:cNvPicPr preferRelativeResize="0"/>
          <p:nvPr/>
        </p:nvPicPr>
        <p:blipFill>
          <a:blip r:embed="rId9">
            <a:alphaModFix/>
          </a:blip>
          <a:stretch>
            <a:fillRect/>
          </a:stretch>
        </p:blipFill>
        <p:spPr>
          <a:xfrm>
            <a:off x="787325" y="7847075"/>
            <a:ext cx="2451200" cy="1237975"/>
          </a:xfrm>
          <a:prstGeom prst="rect">
            <a:avLst/>
          </a:prstGeom>
          <a:noFill/>
          <a:ln w="9525" cap="flat" cmpd="sng">
            <a:solidFill>
              <a:srgbClr val="47D06A"/>
            </a:solidFill>
            <a:prstDash val="solid"/>
            <a:round/>
            <a:headEnd type="none" w="sm" len="sm"/>
            <a:tailEnd type="none" w="sm" len="sm"/>
          </a:ln>
        </p:spPr>
      </p:pic>
      <p:pic>
        <p:nvPicPr>
          <p:cNvPr id="173" name="Google Shape;173;g3b7de6e17fe_2_3"/>
          <p:cNvPicPr preferRelativeResize="0"/>
          <p:nvPr/>
        </p:nvPicPr>
        <p:blipFill>
          <a:blip r:embed="rId10">
            <a:alphaModFix/>
          </a:blip>
          <a:stretch>
            <a:fillRect/>
          </a:stretch>
        </p:blipFill>
        <p:spPr>
          <a:xfrm>
            <a:off x="571500" y="9550400"/>
            <a:ext cx="6457950" cy="104775"/>
          </a:xfrm>
          <a:prstGeom prst="rect">
            <a:avLst/>
          </a:prstGeom>
          <a:noFill/>
          <a:ln>
            <a:noFill/>
          </a:ln>
        </p:spPr>
      </p:pic>
      <p:pic>
        <p:nvPicPr>
          <p:cNvPr id="174" name="Google Shape;174;g3b7de6e17fe_2_3"/>
          <p:cNvPicPr preferRelativeResize="0"/>
          <p:nvPr/>
        </p:nvPicPr>
        <p:blipFill rotWithShape="1">
          <a:blip r:embed="rId11">
            <a:alphaModFix/>
          </a:blip>
          <a:srcRect b="52175"/>
          <a:stretch/>
        </p:blipFill>
        <p:spPr>
          <a:xfrm>
            <a:off x="632875" y="9685350"/>
            <a:ext cx="1417675" cy="239150"/>
          </a:xfrm>
          <a:prstGeom prst="rect">
            <a:avLst/>
          </a:prstGeom>
          <a:noFill/>
          <a:ln>
            <a:noFill/>
          </a:ln>
        </p:spPr>
      </p:pic>
      <p:pic>
        <p:nvPicPr>
          <p:cNvPr id="175" name="Google Shape;175;g3b7de6e17fe_2_3" title="Circle Glow_Occupational Therapy and Physiotherapy Services_ Visual Idenity.png"/>
          <p:cNvPicPr preferRelativeResize="0"/>
          <p:nvPr/>
        </p:nvPicPr>
        <p:blipFill>
          <a:blip r:embed="rId12">
            <a:alphaModFix/>
          </a:blip>
          <a:stretch>
            <a:fillRect/>
          </a:stretch>
        </p:blipFill>
        <p:spPr>
          <a:xfrm>
            <a:off x="6710970" y="0"/>
            <a:ext cx="966400" cy="966400"/>
          </a:xfrm>
          <a:prstGeom prst="rect">
            <a:avLst/>
          </a:prstGeom>
          <a:noFill/>
          <a:ln>
            <a:noFill/>
          </a:ln>
        </p:spPr>
      </p:pic>
      <p:sp>
        <p:nvSpPr>
          <p:cNvPr id="176" name="Google Shape;176;g3b7de6e17fe_2_3"/>
          <p:cNvSpPr txBox="1"/>
          <p:nvPr/>
        </p:nvSpPr>
        <p:spPr>
          <a:xfrm>
            <a:off x="6603150" y="9630700"/>
            <a:ext cx="951600" cy="400200"/>
          </a:xfrm>
          <a:prstGeom prst="rect">
            <a:avLst/>
          </a:prstGeom>
          <a:no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CA" sz="1400" b="0" i="0" u="none" strike="noStrike" cap="none">
                <a:solidFill>
                  <a:schemeClr val="dk1"/>
                </a:solidFill>
                <a:latin typeface="Nunito Black"/>
                <a:ea typeface="Nunito Black"/>
                <a:cs typeface="Nunito Black"/>
                <a:sym typeface="Nunito Black"/>
              </a:rPr>
              <a:t>Page </a:t>
            </a:r>
            <a:r>
              <a:rPr lang="en-CA">
                <a:solidFill>
                  <a:schemeClr val="dk1"/>
                </a:solidFill>
                <a:latin typeface="Nunito Black"/>
                <a:ea typeface="Nunito Black"/>
                <a:cs typeface="Nunito Black"/>
                <a:sym typeface="Nunito Black"/>
              </a:rPr>
              <a:t>5</a:t>
            </a:r>
            <a:endParaRPr sz="1400" b="0" i="0" u="none" strike="noStrike" cap="none">
              <a:solidFill>
                <a:schemeClr val="dk1"/>
              </a:solidFill>
              <a:latin typeface="Nunito Black"/>
              <a:ea typeface="Nunito Black"/>
              <a:cs typeface="Nunito Black"/>
              <a:sym typeface="Nunito Black"/>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g262dfc02a86_1_14"/>
          <p:cNvSpPr txBox="1"/>
          <p:nvPr/>
        </p:nvSpPr>
        <p:spPr>
          <a:xfrm>
            <a:off x="228600" y="8080275"/>
            <a:ext cx="7268700" cy="1247700"/>
          </a:xfrm>
          <a:prstGeom prst="rect">
            <a:avLst/>
          </a:prstGeom>
          <a:noFill/>
          <a:ln>
            <a:noFill/>
          </a:ln>
        </p:spPr>
        <p:txBody>
          <a:bodyPr spcFirstLastPara="1" wrap="square" lIns="180000" tIns="91425" rIns="91425" bIns="91425" anchor="t" anchorCtr="0">
            <a:noAutofit/>
          </a:bodyPr>
          <a:lstStyle/>
          <a:p>
            <a:pPr marL="0" marR="0" lvl="0" indent="0" algn="ctr" rtl="0">
              <a:lnSpc>
                <a:spcPct val="100000"/>
              </a:lnSpc>
              <a:spcBef>
                <a:spcPts val="0"/>
              </a:spcBef>
              <a:spcAft>
                <a:spcPts val="0"/>
              </a:spcAft>
              <a:buClr>
                <a:schemeClr val="dk1"/>
              </a:buClr>
              <a:buSzPts val="1600"/>
              <a:buFont typeface="Arial"/>
              <a:buNone/>
            </a:pPr>
            <a:endParaRPr sz="1500" b="0" i="0" u="none" strike="noStrike" cap="none">
              <a:solidFill>
                <a:schemeClr val="dk1"/>
              </a:solidFill>
              <a:latin typeface="Nunito ExtraBold"/>
              <a:ea typeface="Nunito ExtraBold"/>
              <a:cs typeface="Nunito ExtraBold"/>
              <a:sym typeface="Nunito ExtraBold"/>
            </a:endParaRPr>
          </a:p>
          <a:p>
            <a:pPr marL="0" marR="0" lvl="0" indent="0" algn="l" rtl="0">
              <a:lnSpc>
                <a:spcPct val="100000"/>
              </a:lnSpc>
              <a:spcBef>
                <a:spcPts val="0"/>
              </a:spcBef>
              <a:spcAft>
                <a:spcPts val="0"/>
              </a:spcAft>
              <a:buClr>
                <a:schemeClr val="dk1"/>
              </a:buClr>
              <a:buSzPts val="1600"/>
              <a:buFont typeface="Arial"/>
              <a:buNone/>
            </a:pPr>
            <a:endParaRPr sz="1500" b="0" i="0" u="none" strike="noStrike" cap="none">
              <a:solidFill>
                <a:schemeClr val="dk1"/>
              </a:solidFill>
              <a:latin typeface="Nunito ExtraBold"/>
              <a:ea typeface="Nunito ExtraBold"/>
              <a:cs typeface="Nunito ExtraBold"/>
              <a:sym typeface="Nunito ExtraBold"/>
            </a:endParaRPr>
          </a:p>
          <a:p>
            <a:pPr marL="0" marR="0" lvl="0" indent="0" algn="l" rtl="0">
              <a:lnSpc>
                <a:spcPct val="100000"/>
              </a:lnSpc>
              <a:spcBef>
                <a:spcPts val="0"/>
              </a:spcBef>
              <a:spcAft>
                <a:spcPts val="0"/>
              </a:spcAft>
              <a:buClr>
                <a:schemeClr val="dk1"/>
              </a:buClr>
              <a:buSzPts val="1600"/>
              <a:buFont typeface="Arial"/>
              <a:buNone/>
            </a:pPr>
            <a:endParaRPr sz="700" b="0" i="0" u="none" strike="noStrike" cap="none">
              <a:solidFill>
                <a:schemeClr val="dk1"/>
              </a:solidFill>
              <a:latin typeface="Nunito ExtraBold"/>
              <a:ea typeface="Nunito ExtraBold"/>
              <a:cs typeface="Nunito ExtraBold"/>
              <a:sym typeface="Nunito ExtraBold"/>
            </a:endParaRPr>
          </a:p>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182" name="Google Shape;182;g262dfc02a86_1_14"/>
          <p:cNvSpPr txBox="1"/>
          <p:nvPr/>
        </p:nvSpPr>
        <p:spPr>
          <a:xfrm>
            <a:off x="6407925" y="9542025"/>
            <a:ext cx="1159500" cy="400200"/>
          </a:xfrm>
          <a:prstGeom prst="rect">
            <a:avLst/>
          </a:prstGeom>
          <a:no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CA" sz="1400" b="0" i="0" u="none" strike="noStrike" cap="none">
                <a:solidFill>
                  <a:srgbClr val="000000"/>
                </a:solidFill>
                <a:latin typeface="Nunito Black"/>
                <a:ea typeface="Nunito Black"/>
                <a:cs typeface="Nunito Black"/>
                <a:sym typeface="Nunito Black"/>
              </a:rPr>
              <a:t>Page </a:t>
            </a:r>
            <a:r>
              <a:rPr lang="en-CA">
                <a:latin typeface="Nunito Black"/>
                <a:ea typeface="Nunito Black"/>
                <a:cs typeface="Nunito Black"/>
                <a:sym typeface="Nunito Black"/>
              </a:rPr>
              <a:t>6</a:t>
            </a:r>
            <a:endParaRPr sz="1400" b="0" i="0" u="none" strike="noStrike" cap="none">
              <a:solidFill>
                <a:srgbClr val="000000"/>
              </a:solidFill>
              <a:latin typeface="Nunito Black"/>
              <a:ea typeface="Nunito Black"/>
              <a:cs typeface="Nunito Black"/>
              <a:sym typeface="Nunito Black"/>
            </a:endParaRPr>
          </a:p>
        </p:txBody>
      </p:sp>
      <p:sp>
        <p:nvSpPr>
          <p:cNvPr id="183" name="Google Shape;183;g262dfc02a86_1_14"/>
          <p:cNvSpPr txBox="1"/>
          <p:nvPr/>
        </p:nvSpPr>
        <p:spPr>
          <a:xfrm>
            <a:off x="4136075" y="232825"/>
            <a:ext cx="3169200" cy="400200"/>
          </a:xfrm>
          <a:prstGeom prst="rect">
            <a:avLst/>
          </a:prstGeom>
          <a:no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chemeClr val="dk1"/>
              </a:buClr>
              <a:buSzPts val="1400"/>
              <a:buFont typeface="Arial"/>
              <a:buNone/>
            </a:pPr>
            <a:r>
              <a:rPr lang="en-CA" sz="1400" b="1" i="0" u="none" strike="noStrike" cap="none">
                <a:solidFill>
                  <a:srgbClr val="4E88C1"/>
                </a:solidFill>
                <a:latin typeface="Helvetica Neue"/>
                <a:ea typeface="Helvetica Neue"/>
                <a:cs typeface="Helvetica Neue"/>
                <a:sym typeface="Helvetica Neue"/>
              </a:rPr>
              <a:t>February 2026 | VOL 4 | ISSUE 6</a:t>
            </a:r>
            <a:endParaRPr sz="1400" b="1" i="0" u="none" strike="noStrike" cap="none">
              <a:solidFill>
                <a:srgbClr val="4E88C1"/>
              </a:solidFill>
              <a:latin typeface="Helvetica Neue"/>
              <a:ea typeface="Helvetica Neue"/>
              <a:cs typeface="Helvetica Neue"/>
              <a:sym typeface="Helvetica Neue"/>
            </a:endParaRPr>
          </a:p>
        </p:txBody>
      </p:sp>
      <p:pic>
        <p:nvPicPr>
          <p:cNvPr id="184" name="Google Shape;184;g262dfc02a86_1_14" title="Screenshot 2025-09-08 at 4.45.45 PM.png"/>
          <p:cNvPicPr preferRelativeResize="0"/>
          <p:nvPr/>
        </p:nvPicPr>
        <p:blipFill rotWithShape="1">
          <a:blip r:embed="rId3">
            <a:alphaModFix/>
          </a:blip>
          <a:srcRect t="40126" b="40126"/>
          <a:stretch/>
        </p:blipFill>
        <p:spPr>
          <a:xfrm rot="10800000" flipH="1">
            <a:off x="567250" y="9440993"/>
            <a:ext cx="6637900" cy="107700"/>
          </a:xfrm>
          <a:prstGeom prst="rect">
            <a:avLst/>
          </a:prstGeom>
          <a:noFill/>
          <a:ln>
            <a:noFill/>
          </a:ln>
        </p:spPr>
      </p:pic>
      <p:pic>
        <p:nvPicPr>
          <p:cNvPr id="185" name="Google Shape;185;g262dfc02a86_1_14" title="Screenshot 2025-09-08 at 4.12.02 PM.png">
            <a:hlinkClick r:id="rId4"/>
          </p:cNvPr>
          <p:cNvPicPr preferRelativeResize="0"/>
          <p:nvPr/>
        </p:nvPicPr>
        <p:blipFill rotWithShape="1">
          <a:blip r:embed="rId5">
            <a:alphaModFix/>
          </a:blip>
          <a:srcRect l="1652" t="7914" b="7702"/>
          <a:stretch/>
        </p:blipFill>
        <p:spPr>
          <a:xfrm>
            <a:off x="166850" y="9653200"/>
            <a:ext cx="1008800" cy="185425"/>
          </a:xfrm>
          <a:prstGeom prst="rect">
            <a:avLst/>
          </a:prstGeom>
          <a:noFill/>
          <a:ln>
            <a:noFill/>
          </a:ln>
        </p:spPr>
      </p:pic>
      <p:sp>
        <p:nvSpPr>
          <p:cNvPr id="186" name="Google Shape;186;g262dfc02a86_1_14"/>
          <p:cNvSpPr txBox="1"/>
          <p:nvPr/>
        </p:nvSpPr>
        <p:spPr>
          <a:xfrm>
            <a:off x="398100" y="1117675"/>
            <a:ext cx="6929700" cy="757200"/>
          </a:xfrm>
          <a:prstGeom prst="rect">
            <a:avLst/>
          </a:prstGeom>
          <a:noFill/>
          <a:ln>
            <a:noFill/>
          </a:ln>
        </p:spPr>
        <p:txBody>
          <a:bodyPr spcFirstLastPara="1" wrap="square" lIns="91425" tIns="91425" rIns="91425" bIns="91425" anchor="t" anchorCtr="0">
            <a:spAutoFit/>
          </a:bodyPr>
          <a:lstStyle/>
          <a:p>
            <a:pPr marL="0" marR="0" lvl="0" indent="0" algn="ctr" rtl="0">
              <a:lnSpc>
                <a:spcPct val="120000"/>
              </a:lnSpc>
              <a:spcBef>
                <a:spcPts val="0"/>
              </a:spcBef>
              <a:spcAft>
                <a:spcPts val="0"/>
              </a:spcAft>
              <a:buClr>
                <a:srgbClr val="000000"/>
              </a:buClr>
              <a:buSzPts val="1800"/>
              <a:buFont typeface="Arial"/>
              <a:buNone/>
            </a:pPr>
            <a:r>
              <a:rPr lang="en-CA" sz="1600" b="1" u="sng">
                <a:solidFill>
                  <a:srgbClr val="0563C1"/>
                </a:solidFill>
                <a:latin typeface="Nunito"/>
                <a:ea typeface="Nunito"/>
                <a:cs typeface="Nunito"/>
                <a:sym typeface="Nunito"/>
                <a:hlinkClick r:id="rId6">
                  <a:extLst>
                    <a:ext uri="{A12FA001-AC4F-418D-AE19-62706E023703}">
                      <ahyp:hlinkClr xmlns:ahyp="http://schemas.microsoft.com/office/drawing/2018/hyperlinkcolor" val="tx"/>
                    </a:ext>
                  </a:extLst>
                </a:hlinkClick>
              </a:rPr>
              <a:t>Deaf and Hard of Hearing Services</a:t>
            </a:r>
            <a:endParaRPr sz="1800">
              <a:solidFill>
                <a:srgbClr val="06860B"/>
              </a:solidFill>
              <a:latin typeface="Nunito ExtraBold"/>
              <a:ea typeface="Nunito ExtraBold"/>
              <a:cs typeface="Nunito ExtraBold"/>
              <a:sym typeface="Nunito ExtraBold"/>
            </a:endParaRPr>
          </a:p>
          <a:p>
            <a:pPr marL="0" marR="0" lvl="0" indent="0" algn="ctr" rtl="0">
              <a:lnSpc>
                <a:spcPct val="120000"/>
              </a:lnSpc>
              <a:spcBef>
                <a:spcPts val="0"/>
              </a:spcBef>
              <a:spcAft>
                <a:spcPts val="0"/>
              </a:spcAft>
              <a:buClr>
                <a:srgbClr val="000000"/>
              </a:buClr>
              <a:buSzPts val="1800"/>
              <a:buFont typeface="Arial"/>
              <a:buNone/>
            </a:pPr>
            <a:r>
              <a:rPr lang="en-CA" sz="1800" b="0" i="0" u="none" strike="noStrike" cap="none">
                <a:solidFill>
                  <a:srgbClr val="06860B"/>
                </a:solidFill>
                <a:latin typeface="Nunito ExtraBold"/>
                <a:ea typeface="Nunito ExtraBold"/>
                <a:cs typeface="Nunito ExtraBold"/>
                <a:sym typeface="Nunito ExtraBold"/>
              </a:rPr>
              <a:t>Understanding Auditory Processing Disorder  </a:t>
            </a:r>
            <a:endParaRPr sz="1500" b="0" i="0" u="none" strike="noStrike" cap="none">
              <a:solidFill>
                <a:srgbClr val="06860B"/>
              </a:solidFill>
              <a:latin typeface="Nunito ExtraBold"/>
              <a:ea typeface="Nunito ExtraBold"/>
              <a:cs typeface="Nunito ExtraBold"/>
              <a:sym typeface="Nunito ExtraBold"/>
            </a:endParaRPr>
          </a:p>
        </p:txBody>
      </p:sp>
      <p:sp>
        <p:nvSpPr>
          <p:cNvPr id="187" name="Google Shape;187;g262dfc02a86_1_14"/>
          <p:cNvSpPr txBox="1"/>
          <p:nvPr/>
        </p:nvSpPr>
        <p:spPr>
          <a:xfrm>
            <a:off x="321825" y="1874875"/>
            <a:ext cx="7175400" cy="10314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1200"/>
              </a:spcBef>
              <a:spcAft>
                <a:spcPts val="1200"/>
              </a:spcAft>
              <a:buClr>
                <a:schemeClr val="dk1"/>
              </a:buClr>
              <a:buSzPts val="1100"/>
              <a:buFont typeface="Arial"/>
              <a:buNone/>
            </a:pPr>
            <a:r>
              <a:rPr lang="en-CA" sz="1100" b="1">
                <a:solidFill>
                  <a:schemeClr val="dk1"/>
                </a:solidFill>
              </a:rPr>
              <a:t>Auditory Processing Disorder (APD)</a:t>
            </a:r>
            <a:r>
              <a:rPr lang="en-CA" sz="1100">
                <a:solidFill>
                  <a:schemeClr val="dk1"/>
                </a:solidFill>
              </a:rPr>
              <a:t> is a condition in which a child has typical hearing, but the brain has difficulty processing and making sense of sound, particularly spoken language. Children with APD often describe the experience as </a:t>
            </a:r>
            <a:r>
              <a:rPr lang="en-CA" sz="1100" i="1">
                <a:solidFill>
                  <a:schemeClr val="dk1"/>
                </a:solidFill>
              </a:rPr>
              <a:t>hearing, but not understanding. </a:t>
            </a:r>
            <a:r>
              <a:rPr lang="en-CA" sz="1100">
                <a:solidFill>
                  <a:schemeClr val="dk1"/>
                </a:solidFill>
              </a:rPr>
              <a:t>APD does not involve damage to the ears. Instead, it affects how the brain interprets sound, especially in environments with background noise, fast-paced instruction, or complex verbal information, such as classrooms.</a:t>
            </a:r>
            <a:endParaRPr sz="1100" b="1"/>
          </a:p>
        </p:txBody>
      </p:sp>
      <p:sp>
        <p:nvSpPr>
          <p:cNvPr id="188" name="Google Shape;188;g262dfc02a86_1_14"/>
          <p:cNvSpPr txBox="1"/>
          <p:nvPr/>
        </p:nvSpPr>
        <p:spPr>
          <a:xfrm>
            <a:off x="321825" y="2906275"/>
            <a:ext cx="7175400" cy="1754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CA" sz="1200" b="1" i="0" u="none" strike="noStrike" cap="none">
                <a:solidFill>
                  <a:srgbClr val="000000"/>
                </a:solidFill>
                <a:latin typeface="Arial"/>
                <a:ea typeface="Arial"/>
                <a:cs typeface="Arial"/>
                <a:sym typeface="Arial"/>
              </a:rPr>
              <a:t>How APD </a:t>
            </a:r>
            <a:r>
              <a:rPr lang="en-CA" sz="1200" b="1"/>
              <a:t>May</a:t>
            </a:r>
            <a:r>
              <a:rPr lang="en-CA" sz="1200" b="1" i="0" u="none" strike="noStrike" cap="none">
                <a:solidFill>
                  <a:srgbClr val="000000"/>
                </a:solidFill>
                <a:latin typeface="Arial"/>
                <a:ea typeface="Arial"/>
                <a:cs typeface="Arial"/>
                <a:sym typeface="Arial"/>
              </a:rPr>
              <a:t> Affect Students at School</a:t>
            </a:r>
            <a:endParaRPr sz="12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800" b="1"/>
          </a:p>
          <a:p>
            <a:pPr marL="0" marR="0" lvl="0" indent="0" algn="l" rtl="0">
              <a:lnSpc>
                <a:spcPct val="100000"/>
              </a:lnSpc>
              <a:spcBef>
                <a:spcPts val="0"/>
              </a:spcBef>
              <a:spcAft>
                <a:spcPts val="0"/>
              </a:spcAft>
              <a:buClr>
                <a:srgbClr val="000000"/>
              </a:buClr>
              <a:buSzPts val="1100"/>
              <a:buFont typeface="Arial"/>
              <a:buNone/>
            </a:pPr>
            <a:r>
              <a:rPr lang="en-CA" sz="1100"/>
              <a:t>Children</a:t>
            </a:r>
            <a:r>
              <a:rPr lang="en-CA" sz="1100" b="0" i="0" u="none" strike="noStrike" cap="none">
                <a:solidFill>
                  <a:srgbClr val="000000"/>
                </a:solidFill>
                <a:latin typeface="Arial"/>
                <a:ea typeface="Arial"/>
                <a:cs typeface="Arial"/>
                <a:sym typeface="Arial"/>
              </a:rPr>
              <a:t> with APD may:</a:t>
            </a: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CA" sz="1100">
                <a:solidFill>
                  <a:schemeClr val="dk1"/>
                </a:solidFill>
              </a:rPr>
              <a:t>Have difficulty understanding speech in noisy or large group settings</a:t>
            </a: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CA" sz="1100">
                <a:solidFill>
                  <a:schemeClr val="dk1"/>
                </a:solidFill>
              </a:rPr>
              <a:t>Find it challenging to follow verbal or multi-step instructions</a:t>
            </a: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Clr>
                <a:schemeClr val="dk1"/>
              </a:buClr>
              <a:buSzPts val="1100"/>
              <a:buChar char="●"/>
            </a:pPr>
            <a:r>
              <a:rPr lang="en-CA" sz="1100">
                <a:solidFill>
                  <a:schemeClr val="dk1"/>
                </a:solidFill>
              </a:rPr>
              <a:t>Experience increased listening fatigue throughout the school day</a:t>
            </a:r>
            <a:endParaRPr sz="1100">
              <a:solidFill>
                <a:schemeClr val="dk1"/>
              </a:solidFill>
            </a:endParaRPr>
          </a:p>
          <a:p>
            <a:pPr marL="457200" lvl="0" indent="-298450" algn="l" rtl="0">
              <a:lnSpc>
                <a:spcPct val="100000"/>
              </a:lnSpc>
              <a:spcBef>
                <a:spcPts val="0"/>
              </a:spcBef>
              <a:spcAft>
                <a:spcPts val="0"/>
              </a:spcAft>
              <a:buSzPts val="1100"/>
              <a:buChar char="●"/>
            </a:pPr>
            <a:r>
              <a:rPr lang="en-CA" sz="1100">
                <a:solidFill>
                  <a:schemeClr val="dk1"/>
                </a:solidFill>
              </a:rPr>
              <a:t>Need information repeated or presented in different ways</a:t>
            </a:r>
            <a:endParaRPr sz="1100">
              <a:solidFill>
                <a:schemeClr val="dk1"/>
              </a:solidFill>
            </a:endParaRPr>
          </a:p>
          <a:p>
            <a:pPr marL="0" lvl="0" indent="0" algn="l" rtl="0">
              <a:lnSpc>
                <a:spcPct val="100000"/>
              </a:lnSpc>
              <a:spcBef>
                <a:spcPts val="0"/>
              </a:spcBef>
              <a:spcAft>
                <a:spcPts val="0"/>
              </a:spcAft>
              <a:buNone/>
            </a:pPr>
            <a:endParaRPr sz="500">
              <a:solidFill>
                <a:schemeClr val="dk1"/>
              </a:solidFill>
            </a:endParaRPr>
          </a:p>
          <a:p>
            <a:pPr marL="0" lvl="0" indent="0" algn="l" rtl="0">
              <a:lnSpc>
                <a:spcPct val="100000"/>
              </a:lnSpc>
              <a:spcBef>
                <a:spcPts val="0"/>
              </a:spcBef>
              <a:spcAft>
                <a:spcPts val="0"/>
              </a:spcAft>
              <a:buNone/>
            </a:pPr>
            <a:r>
              <a:rPr lang="en-CA" sz="1100"/>
              <a:t>As </a:t>
            </a:r>
            <a:r>
              <a:rPr lang="en-CA" sz="1100" b="0" i="0" u="none" strike="noStrike" cap="none">
                <a:solidFill>
                  <a:srgbClr val="000000"/>
                </a:solidFill>
                <a:latin typeface="Arial"/>
                <a:ea typeface="Arial"/>
                <a:cs typeface="Arial"/>
                <a:sym typeface="Arial"/>
              </a:rPr>
              <a:t>these challenges can look similar to attention or learning difficulties, APD is sometimes misunderstood. A formal assessment by a clinical audiologist is required to diagnose APD.</a:t>
            </a:r>
            <a:endParaRPr sz="1700" b="1" i="0" u="none" strike="noStrike" cap="none">
              <a:solidFill>
                <a:srgbClr val="000000"/>
              </a:solidFill>
              <a:latin typeface="Arial"/>
              <a:ea typeface="Arial"/>
              <a:cs typeface="Arial"/>
              <a:sym typeface="Arial"/>
            </a:endParaRPr>
          </a:p>
        </p:txBody>
      </p:sp>
      <p:sp>
        <p:nvSpPr>
          <p:cNvPr id="189" name="Google Shape;189;g262dfc02a86_1_14"/>
          <p:cNvSpPr txBox="1"/>
          <p:nvPr/>
        </p:nvSpPr>
        <p:spPr>
          <a:xfrm>
            <a:off x="421350" y="4666650"/>
            <a:ext cx="7075800" cy="1867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CA" sz="1200" b="1"/>
              <a:t>How Schools Support Students with APD</a:t>
            </a:r>
            <a:endParaRPr sz="1200" b="1"/>
          </a:p>
          <a:p>
            <a:pPr marL="0" marR="0" lvl="0" indent="0" algn="l" rtl="0">
              <a:lnSpc>
                <a:spcPct val="100000"/>
              </a:lnSpc>
              <a:spcBef>
                <a:spcPts val="0"/>
              </a:spcBef>
              <a:spcAft>
                <a:spcPts val="0"/>
              </a:spcAft>
              <a:buClr>
                <a:srgbClr val="000000"/>
              </a:buClr>
              <a:buSzPts val="1100"/>
              <a:buFont typeface="Arial"/>
              <a:buNone/>
            </a:pPr>
            <a:endParaRPr sz="900" b="1"/>
          </a:p>
          <a:p>
            <a:pPr marL="0" lvl="0" indent="0" algn="l" rtl="0">
              <a:lnSpc>
                <a:spcPct val="115000"/>
              </a:lnSpc>
              <a:spcBef>
                <a:spcPts val="0"/>
              </a:spcBef>
              <a:spcAft>
                <a:spcPts val="0"/>
              </a:spcAft>
              <a:buNone/>
            </a:pPr>
            <a:r>
              <a:rPr lang="en-CA" sz="1100">
                <a:solidFill>
                  <a:schemeClr val="dk1"/>
                </a:solidFill>
              </a:rPr>
              <a:t>Most students with APD are well supported through classroom-based strategies, such as:</a:t>
            </a:r>
            <a:endParaRPr sz="1100" b="0" i="0" u="none" strike="noStrike" cap="none">
              <a:solidFill>
                <a:srgbClr val="000000"/>
              </a:solidFill>
              <a:latin typeface="Arial"/>
              <a:ea typeface="Arial"/>
              <a:cs typeface="Arial"/>
              <a:sym typeface="Arial"/>
            </a:endParaRPr>
          </a:p>
          <a:p>
            <a:pPr marL="457200" marR="0" lvl="0" indent="-298450" algn="l" rtl="0">
              <a:lnSpc>
                <a:spcPct val="100000"/>
              </a:lnSpc>
              <a:spcBef>
                <a:spcPts val="0"/>
              </a:spcBef>
              <a:spcAft>
                <a:spcPts val="0"/>
              </a:spcAft>
              <a:buClr>
                <a:srgbClr val="000000"/>
              </a:buClr>
              <a:buSzPts val="1100"/>
              <a:buFont typeface="Arial"/>
              <a:buChar char="●"/>
            </a:pPr>
            <a:r>
              <a:rPr lang="en-CA" sz="1100" b="0" i="0" u="none" strike="noStrike" cap="none">
                <a:solidFill>
                  <a:srgbClr val="000000"/>
                </a:solidFill>
                <a:latin typeface="Arial"/>
                <a:ea typeface="Arial"/>
                <a:cs typeface="Arial"/>
                <a:sym typeface="Arial"/>
              </a:rPr>
              <a:t>Preferential seating</a:t>
            </a:r>
            <a:endParaRPr sz="1100" b="0" i="0" u="none" strike="noStrike" cap="none">
              <a:solidFill>
                <a:srgbClr val="000000"/>
              </a:solidFill>
              <a:latin typeface="Arial"/>
              <a:ea typeface="Arial"/>
              <a:cs typeface="Arial"/>
              <a:sym typeface="Arial"/>
            </a:endParaRPr>
          </a:p>
          <a:p>
            <a:pPr marL="457200" marR="0" lvl="0" indent="-298450" algn="l" rtl="0">
              <a:lnSpc>
                <a:spcPct val="100000"/>
              </a:lnSpc>
              <a:spcBef>
                <a:spcPts val="0"/>
              </a:spcBef>
              <a:spcAft>
                <a:spcPts val="0"/>
              </a:spcAft>
              <a:buClr>
                <a:srgbClr val="000000"/>
              </a:buClr>
              <a:buSzPts val="1100"/>
              <a:buFont typeface="Arial"/>
              <a:buChar char="●"/>
            </a:pPr>
            <a:r>
              <a:rPr lang="en-CA" sz="1100"/>
              <a:t>Reducing background noise where possible</a:t>
            </a:r>
            <a:endParaRPr sz="1100" b="0" i="0" u="none" strike="noStrike" cap="none">
              <a:solidFill>
                <a:srgbClr val="000000"/>
              </a:solidFill>
              <a:latin typeface="Arial"/>
              <a:ea typeface="Arial"/>
              <a:cs typeface="Arial"/>
              <a:sym typeface="Arial"/>
            </a:endParaRPr>
          </a:p>
          <a:p>
            <a:pPr marL="457200" marR="0" lvl="0" indent="-298450" algn="l" rtl="0">
              <a:lnSpc>
                <a:spcPct val="100000"/>
              </a:lnSpc>
              <a:spcBef>
                <a:spcPts val="0"/>
              </a:spcBef>
              <a:spcAft>
                <a:spcPts val="0"/>
              </a:spcAft>
              <a:buClr>
                <a:srgbClr val="000000"/>
              </a:buClr>
              <a:buSzPts val="1100"/>
              <a:buFont typeface="Arial"/>
              <a:buChar char="●"/>
            </a:pPr>
            <a:r>
              <a:rPr lang="en-CA" sz="1100"/>
              <a:t>Visual supports and written instructions</a:t>
            </a:r>
            <a:endParaRPr sz="1100" b="0" i="0" u="none" strike="noStrike" cap="none">
              <a:solidFill>
                <a:srgbClr val="000000"/>
              </a:solidFill>
              <a:latin typeface="Arial"/>
              <a:ea typeface="Arial"/>
              <a:cs typeface="Arial"/>
              <a:sym typeface="Arial"/>
            </a:endParaRPr>
          </a:p>
          <a:p>
            <a:pPr marL="457200" marR="0" lvl="0" indent="-298450" algn="l" rtl="0">
              <a:lnSpc>
                <a:spcPct val="100000"/>
              </a:lnSpc>
              <a:spcBef>
                <a:spcPts val="0"/>
              </a:spcBef>
              <a:spcAft>
                <a:spcPts val="0"/>
              </a:spcAft>
              <a:buClr>
                <a:srgbClr val="000000"/>
              </a:buClr>
              <a:buSzPts val="1100"/>
              <a:buFont typeface="Arial"/>
              <a:buChar char="●"/>
            </a:pPr>
            <a:r>
              <a:rPr lang="en-CA" sz="1100" b="0" i="0" u="none" strike="noStrike" cap="none">
                <a:solidFill>
                  <a:srgbClr val="000000"/>
                </a:solidFill>
                <a:latin typeface="Arial"/>
                <a:ea typeface="Arial"/>
                <a:cs typeface="Arial"/>
                <a:sym typeface="Arial"/>
              </a:rPr>
              <a:t>Repetition or re-phrasing of key information</a:t>
            </a:r>
            <a:endParaRPr sz="1100" b="0" i="0" u="none" strike="noStrike" cap="none">
              <a:solidFill>
                <a:srgbClr val="000000"/>
              </a:solidFill>
              <a:latin typeface="Arial"/>
              <a:ea typeface="Arial"/>
              <a:cs typeface="Arial"/>
              <a:sym typeface="Arial"/>
            </a:endParaRPr>
          </a:p>
          <a:p>
            <a:pPr marL="457200" marR="0" lvl="0" indent="0" algn="l" rtl="0">
              <a:lnSpc>
                <a:spcPct val="100000"/>
              </a:lnSpc>
              <a:spcBef>
                <a:spcPts val="0"/>
              </a:spcBef>
              <a:spcAft>
                <a:spcPts val="0"/>
              </a:spcAft>
              <a:buNone/>
            </a:pPr>
            <a:endParaRPr sz="800"/>
          </a:p>
          <a:p>
            <a:pPr marL="0" marR="0" lvl="0" indent="0" algn="l" rtl="0">
              <a:lnSpc>
                <a:spcPct val="115000"/>
              </a:lnSpc>
              <a:spcBef>
                <a:spcPts val="0"/>
              </a:spcBef>
              <a:spcAft>
                <a:spcPts val="0"/>
              </a:spcAft>
              <a:buClr>
                <a:srgbClr val="000000"/>
              </a:buClr>
              <a:buSzPts val="1100"/>
              <a:buFont typeface="Arial"/>
              <a:buNone/>
            </a:pPr>
            <a:r>
              <a:rPr lang="en-CA" sz="1100">
                <a:solidFill>
                  <a:schemeClr val="dk1"/>
                </a:solidFill>
              </a:rPr>
              <a:t>These strategies are planned and monitored by the school team and may be documented in an Individual Learning Plan (ILP) or Individual Education Plan (IEP), depending on the student’s needs.</a:t>
            </a:r>
            <a:endParaRPr sz="1200" b="1" i="0" u="none" strike="noStrike" cap="none">
              <a:solidFill>
                <a:srgbClr val="000000"/>
              </a:solidFill>
              <a:latin typeface="Arial"/>
              <a:ea typeface="Arial"/>
              <a:cs typeface="Arial"/>
              <a:sym typeface="Arial"/>
            </a:endParaRPr>
          </a:p>
        </p:txBody>
      </p:sp>
      <p:sp>
        <p:nvSpPr>
          <p:cNvPr id="190" name="Google Shape;190;g262dfc02a86_1_14"/>
          <p:cNvSpPr txBox="1"/>
          <p:nvPr/>
        </p:nvSpPr>
        <p:spPr>
          <a:xfrm>
            <a:off x="398100" y="6599700"/>
            <a:ext cx="7029000" cy="2570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CA" sz="1200" b="1">
                <a:solidFill>
                  <a:schemeClr val="dk1"/>
                </a:solidFill>
              </a:rPr>
              <a:t>When Additional Support May Be Considered</a:t>
            </a:r>
            <a:endParaRPr sz="1200" b="1">
              <a:solidFill>
                <a:schemeClr val="dk1"/>
              </a:solidFill>
            </a:endParaRPr>
          </a:p>
          <a:p>
            <a:pPr marL="0" marR="0" lvl="0" indent="0" algn="l" rtl="0">
              <a:lnSpc>
                <a:spcPct val="100000"/>
              </a:lnSpc>
              <a:spcBef>
                <a:spcPts val="0"/>
              </a:spcBef>
              <a:spcAft>
                <a:spcPts val="0"/>
              </a:spcAft>
              <a:buClr>
                <a:srgbClr val="000000"/>
              </a:buClr>
              <a:buSzPts val="1200"/>
              <a:buFont typeface="Arial"/>
              <a:buNone/>
            </a:pPr>
            <a:endParaRPr sz="1200" b="1">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CA" sz="1100">
                <a:solidFill>
                  <a:schemeClr val="dk1"/>
                </a:solidFill>
              </a:rPr>
              <a:t>In some cases, a clinical audiologist may recommend trying a Remote Microphone (RM) system to support listening in the classroom. RM systems are not required for all students with APD and are considered only when recommended through assessment and when school-based strategies alone are not sufficient.</a:t>
            </a:r>
            <a:endParaRPr sz="11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8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CA" sz="1100">
                <a:solidFill>
                  <a:schemeClr val="dk1"/>
                </a:solidFill>
              </a:rPr>
              <a:t>When an RM trial is recommended:</a:t>
            </a:r>
            <a:endParaRPr sz="11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500">
              <a:solidFill>
                <a:schemeClr val="dk1"/>
              </a:solidFill>
            </a:endParaRPr>
          </a:p>
          <a:p>
            <a:pPr marL="457200" lvl="0" indent="-298450" algn="l" rtl="0">
              <a:lnSpc>
                <a:spcPct val="100000"/>
              </a:lnSpc>
              <a:spcBef>
                <a:spcPts val="0"/>
              </a:spcBef>
              <a:spcAft>
                <a:spcPts val="0"/>
              </a:spcAft>
              <a:buClr>
                <a:schemeClr val="dk1"/>
              </a:buClr>
              <a:buSzPts val="1100"/>
              <a:buChar char="●"/>
            </a:pPr>
            <a:r>
              <a:rPr lang="en-CA" sz="1100">
                <a:solidFill>
                  <a:schemeClr val="dk1"/>
                </a:solidFill>
              </a:rPr>
              <a:t>The school works with central support staff to determine next steps</a:t>
            </a:r>
            <a:endParaRPr sz="1100">
              <a:solidFill>
                <a:schemeClr val="dk1"/>
              </a:solidFill>
            </a:endParaRPr>
          </a:p>
          <a:p>
            <a:pPr marL="457200" lvl="0" indent="-298450" algn="l" rtl="0">
              <a:lnSpc>
                <a:spcPct val="100000"/>
              </a:lnSpc>
              <a:spcBef>
                <a:spcPts val="0"/>
              </a:spcBef>
              <a:spcAft>
                <a:spcPts val="0"/>
              </a:spcAft>
              <a:buClr>
                <a:schemeClr val="dk1"/>
              </a:buClr>
              <a:buSzPts val="1100"/>
              <a:buChar char="●"/>
            </a:pPr>
            <a:r>
              <a:rPr lang="en-CA" sz="1100">
                <a:solidFill>
                  <a:schemeClr val="dk1"/>
                </a:solidFill>
              </a:rPr>
              <a:t>The trial is time-limited and closely monitored</a:t>
            </a:r>
            <a:endParaRPr sz="1100">
              <a:solidFill>
                <a:schemeClr val="dk1"/>
              </a:solidFill>
            </a:endParaRPr>
          </a:p>
          <a:p>
            <a:pPr marL="457200" lvl="0" indent="-298450" algn="l" rtl="0">
              <a:lnSpc>
                <a:spcPct val="100000"/>
              </a:lnSpc>
              <a:spcBef>
                <a:spcPts val="0"/>
              </a:spcBef>
              <a:spcAft>
                <a:spcPts val="0"/>
              </a:spcAft>
              <a:buClr>
                <a:schemeClr val="dk1"/>
              </a:buClr>
              <a:buSzPts val="1100"/>
              <a:buChar char="●"/>
            </a:pPr>
            <a:r>
              <a:rPr lang="en-CA" sz="1100">
                <a:solidFill>
                  <a:schemeClr val="dk1"/>
                </a:solidFill>
              </a:rPr>
              <a:t>Decisions are based on whether the technology meaningfully improves access to instruction</a:t>
            </a:r>
            <a:endParaRPr sz="1100">
              <a:solidFill>
                <a:schemeClr val="dk1"/>
              </a:solidFill>
            </a:endParaRPr>
          </a:p>
          <a:p>
            <a:pPr marL="457200" lvl="0" indent="0" algn="l" rtl="0">
              <a:lnSpc>
                <a:spcPct val="100000"/>
              </a:lnSpc>
              <a:spcBef>
                <a:spcPts val="0"/>
              </a:spcBef>
              <a:spcAft>
                <a:spcPts val="0"/>
              </a:spcAft>
              <a:buNone/>
            </a:pPr>
            <a:endParaRPr sz="800">
              <a:solidFill>
                <a:schemeClr val="dk1"/>
              </a:solidFill>
            </a:endParaRPr>
          </a:p>
          <a:p>
            <a:pPr marL="0" lvl="0" indent="0" algn="l" rtl="0">
              <a:lnSpc>
                <a:spcPct val="100000"/>
              </a:lnSpc>
              <a:spcBef>
                <a:spcPts val="0"/>
              </a:spcBef>
              <a:spcAft>
                <a:spcPts val="0"/>
              </a:spcAft>
              <a:buNone/>
            </a:pPr>
            <a:r>
              <a:rPr lang="en-CA" sz="1100">
                <a:solidFill>
                  <a:schemeClr val="dk1"/>
                </a:solidFill>
              </a:rPr>
              <a:t>Families with questions about APD supports are encouraged to speak with their school team, who can help determine appropriate next steps. When recommended by a clinical audiologist, the school team may refer to Deaf and Hard of Hearing Regional Services to explore an RM system trial as part of a broader support plan.</a:t>
            </a:r>
            <a:endParaRPr sz="1100">
              <a:solidFill>
                <a:schemeClr val="dk1"/>
              </a:solidFill>
            </a:endParaRPr>
          </a:p>
        </p:txBody>
      </p:sp>
      <p:sp>
        <p:nvSpPr>
          <p:cNvPr id="191" name="Google Shape;191;g262dfc02a86_1_14"/>
          <p:cNvSpPr/>
          <p:nvPr/>
        </p:nvSpPr>
        <p:spPr>
          <a:xfrm>
            <a:off x="321825" y="603400"/>
            <a:ext cx="7105200" cy="400200"/>
          </a:xfrm>
          <a:prstGeom prst="rect">
            <a:avLst/>
          </a:prstGeom>
          <a:solidFill>
            <a:srgbClr val="5CB86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400"/>
              <a:buFont typeface="Arial"/>
              <a:buNone/>
            </a:pPr>
            <a:r>
              <a:rPr lang="en-CA" sz="1900" b="1" i="0" u="none" strike="noStrike" cap="none">
                <a:solidFill>
                  <a:schemeClr val="lt1"/>
                </a:solidFill>
                <a:latin typeface="Arial"/>
                <a:ea typeface="Arial"/>
                <a:cs typeface="Arial"/>
                <a:sym typeface="Arial"/>
              </a:rPr>
              <a:t> </a:t>
            </a:r>
            <a:r>
              <a:rPr lang="en-CA" sz="1900" b="1">
                <a:solidFill>
                  <a:schemeClr val="lt1"/>
                </a:solidFill>
              </a:rPr>
              <a:t> </a:t>
            </a:r>
            <a:r>
              <a:rPr lang="en-CA" sz="1900">
                <a:solidFill>
                  <a:schemeClr val="lt1"/>
                </a:solidFill>
                <a:latin typeface="Nunito ExtraBold"/>
                <a:ea typeface="Nunito ExtraBold"/>
                <a:cs typeface="Nunito ExtraBold"/>
                <a:sym typeface="Nunito ExtraBold"/>
              </a:rPr>
              <a:t>Parent/Legal Guardian Resources</a:t>
            </a:r>
            <a:endParaRPr sz="1900" b="1" i="0" u="none" strike="noStrike" cap="none">
              <a:solidFill>
                <a:schemeClr val="lt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g3b69f71f97b_0_7"/>
          <p:cNvSpPr txBox="1"/>
          <p:nvPr/>
        </p:nvSpPr>
        <p:spPr>
          <a:xfrm>
            <a:off x="228600" y="8080275"/>
            <a:ext cx="7268700" cy="1247700"/>
          </a:xfrm>
          <a:prstGeom prst="rect">
            <a:avLst/>
          </a:prstGeom>
          <a:noFill/>
          <a:ln>
            <a:noFill/>
          </a:ln>
        </p:spPr>
        <p:txBody>
          <a:bodyPr spcFirstLastPara="1" wrap="square" lIns="180000" tIns="91425" rIns="91425" bIns="91425" anchor="t" anchorCtr="0">
            <a:noAutofit/>
          </a:bodyPr>
          <a:lstStyle/>
          <a:p>
            <a:pPr marL="0" marR="0" lvl="0" indent="0" algn="ctr" rtl="0">
              <a:lnSpc>
                <a:spcPct val="100000"/>
              </a:lnSpc>
              <a:spcBef>
                <a:spcPts val="0"/>
              </a:spcBef>
              <a:spcAft>
                <a:spcPts val="0"/>
              </a:spcAft>
              <a:buClr>
                <a:schemeClr val="dk1"/>
              </a:buClr>
              <a:buSzPts val="1600"/>
              <a:buFont typeface="Arial"/>
              <a:buNone/>
            </a:pPr>
            <a:endParaRPr sz="1500" b="0" i="0" u="none" strike="noStrike" cap="none">
              <a:solidFill>
                <a:schemeClr val="dk1"/>
              </a:solidFill>
              <a:latin typeface="Nunito ExtraBold"/>
              <a:ea typeface="Nunito ExtraBold"/>
              <a:cs typeface="Nunito ExtraBold"/>
              <a:sym typeface="Nunito ExtraBold"/>
            </a:endParaRPr>
          </a:p>
          <a:p>
            <a:pPr marL="0" marR="0" lvl="0" indent="0" algn="l" rtl="0">
              <a:lnSpc>
                <a:spcPct val="100000"/>
              </a:lnSpc>
              <a:spcBef>
                <a:spcPts val="0"/>
              </a:spcBef>
              <a:spcAft>
                <a:spcPts val="0"/>
              </a:spcAft>
              <a:buClr>
                <a:schemeClr val="dk1"/>
              </a:buClr>
              <a:buSzPts val="1600"/>
              <a:buFont typeface="Arial"/>
              <a:buNone/>
            </a:pPr>
            <a:endParaRPr sz="1500" b="0" i="0" u="none" strike="noStrike" cap="none">
              <a:solidFill>
                <a:schemeClr val="dk1"/>
              </a:solidFill>
              <a:latin typeface="Nunito ExtraBold"/>
              <a:ea typeface="Nunito ExtraBold"/>
              <a:cs typeface="Nunito ExtraBold"/>
              <a:sym typeface="Nunito ExtraBold"/>
            </a:endParaRPr>
          </a:p>
          <a:p>
            <a:pPr marL="0" marR="0" lvl="0" indent="0" algn="l" rtl="0">
              <a:lnSpc>
                <a:spcPct val="100000"/>
              </a:lnSpc>
              <a:spcBef>
                <a:spcPts val="0"/>
              </a:spcBef>
              <a:spcAft>
                <a:spcPts val="0"/>
              </a:spcAft>
              <a:buClr>
                <a:schemeClr val="dk1"/>
              </a:buClr>
              <a:buSzPts val="1600"/>
              <a:buFont typeface="Arial"/>
              <a:buNone/>
            </a:pPr>
            <a:endParaRPr sz="700" b="0" i="0" u="none" strike="noStrike" cap="none">
              <a:solidFill>
                <a:schemeClr val="dk1"/>
              </a:solidFill>
              <a:latin typeface="Nunito ExtraBold"/>
              <a:ea typeface="Nunito ExtraBold"/>
              <a:cs typeface="Nunito ExtraBold"/>
              <a:sym typeface="Nunito ExtraBold"/>
            </a:endParaRPr>
          </a:p>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197" name="Google Shape;197;g3b69f71f97b_0_7"/>
          <p:cNvSpPr txBox="1"/>
          <p:nvPr/>
        </p:nvSpPr>
        <p:spPr>
          <a:xfrm>
            <a:off x="6407925" y="9542025"/>
            <a:ext cx="1159500" cy="400200"/>
          </a:xfrm>
          <a:prstGeom prst="rect">
            <a:avLst/>
          </a:prstGeom>
          <a:no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CA" sz="1400" b="0" i="0" u="none" strike="noStrike" cap="none">
                <a:solidFill>
                  <a:srgbClr val="000000"/>
                </a:solidFill>
                <a:latin typeface="Nunito Black"/>
                <a:ea typeface="Nunito Black"/>
                <a:cs typeface="Nunito Black"/>
                <a:sym typeface="Nunito Black"/>
              </a:rPr>
              <a:t>Page </a:t>
            </a:r>
            <a:r>
              <a:rPr lang="en-CA">
                <a:latin typeface="Nunito Black"/>
                <a:ea typeface="Nunito Black"/>
                <a:cs typeface="Nunito Black"/>
                <a:sym typeface="Nunito Black"/>
              </a:rPr>
              <a:t>7</a:t>
            </a:r>
            <a:endParaRPr sz="1400" b="0" i="0" u="none" strike="noStrike" cap="none">
              <a:solidFill>
                <a:srgbClr val="000000"/>
              </a:solidFill>
              <a:latin typeface="Nunito Black"/>
              <a:ea typeface="Nunito Black"/>
              <a:cs typeface="Nunito Black"/>
              <a:sym typeface="Nunito Black"/>
            </a:endParaRPr>
          </a:p>
        </p:txBody>
      </p:sp>
      <p:sp>
        <p:nvSpPr>
          <p:cNvPr id="198" name="Google Shape;198;g3b69f71f97b_0_7"/>
          <p:cNvSpPr txBox="1"/>
          <p:nvPr/>
        </p:nvSpPr>
        <p:spPr>
          <a:xfrm>
            <a:off x="4136075" y="232825"/>
            <a:ext cx="3169200" cy="400200"/>
          </a:xfrm>
          <a:prstGeom prst="rect">
            <a:avLst/>
          </a:prstGeom>
          <a:no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chemeClr val="dk1"/>
              </a:buClr>
              <a:buSzPts val="1400"/>
              <a:buFont typeface="Arial"/>
              <a:buNone/>
            </a:pPr>
            <a:r>
              <a:rPr lang="en-CA" sz="1400" b="1" i="0" u="none" strike="noStrike" cap="none">
                <a:solidFill>
                  <a:srgbClr val="4E88C1"/>
                </a:solidFill>
                <a:latin typeface="Helvetica Neue"/>
                <a:ea typeface="Helvetica Neue"/>
                <a:cs typeface="Helvetica Neue"/>
                <a:sym typeface="Helvetica Neue"/>
              </a:rPr>
              <a:t>February 2026 | VOL </a:t>
            </a:r>
            <a:r>
              <a:rPr lang="en-CA" b="1">
                <a:solidFill>
                  <a:srgbClr val="4E88C1"/>
                </a:solidFill>
                <a:latin typeface="Helvetica Neue"/>
                <a:ea typeface="Helvetica Neue"/>
                <a:cs typeface="Helvetica Neue"/>
                <a:sym typeface="Helvetica Neue"/>
              </a:rPr>
              <a:t>2 </a:t>
            </a:r>
            <a:r>
              <a:rPr lang="en-CA" sz="1400" b="1" i="0" u="none" strike="noStrike" cap="none">
                <a:solidFill>
                  <a:srgbClr val="4E88C1"/>
                </a:solidFill>
                <a:latin typeface="Helvetica Neue"/>
                <a:ea typeface="Helvetica Neue"/>
                <a:cs typeface="Helvetica Neue"/>
                <a:sym typeface="Helvetica Neue"/>
              </a:rPr>
              <a:t>| ISSUE 6</a:t>
            </a:r>
            <a:endParaRPr sz="1400" b="1" i="0" u="none" strike="noStrike" cap="none">
              <a:solidFill>
                <a:srgbClr val="4E88C1"/>
              </a:solidFill>
              <a:latin typeface="Helvetica Neue"/>
              <a:ea typeface="Helvetica Neue"/>
              <a:cs typeface="Helvetica Neue"/>
              <a:sym typeface="Helvetica Neue"/>
            </a:endParaRPr>
          </a:p>
        </p:txBody>
      </p:sp>
      <p:sp>
        <p:nvSpPr>
          <p:cNvPr id="199" name="Google Shape;199;g3b69f71f97b_0_7"/>
          <p:cNvSpPr/>
          <p:nvPr/>
        </p:nvSpPr>
        <p:spPr>
          <a:xfrm>
            <a:off x="321825" y="694975"/>
            <a:ext cx="7105200" cy="361200"/>
          </a:xfrm>
          <a:prstGeom prst="rect">
            <a:avLst/>
          </a:prstGeom>
          <a:solidFill>
            <a:srgbClr val="5CB86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400"/>
              <a:buFont typeface="Arial"/>
              <a:buNone/>
            </a:pPr>
            <a:r>
              <a:rPr lang="en-CA" sz="1900" b="0" i="0" u="none" strike="noStrike" cap="none">
                <a:solidFill>
                  <a:schemeClr val="lt1"/>
                </a:solidFill>
                <a:latin typeface="Nunito ExtraBold"/>
                <a:ea typeface="Nunito ExtraBold"/>
                <a:cs typeface="Nunito ExtraBold"/>
                <a:sym typeface="Nunito ExtraBold"/>
              </a:rPr>
              <a:t> </a:t>
            </a:r>
            <a:r>
              <a:rPr lang="en-CA" sz="1900" b="1">
                <a:solidFill>
                  <a:schemeClr val="lt1"/>
                </a:solidFill>
              </a:rPr>
              <a:t> </a:t>
            </a:r>
            <a:r>
              <a:rPr lang="en-CA" sz="1900">
                <a:solidFill>
                  <a:schemeClr val="lt1"/>
                </a:solidFill>
                <a:latin typeface="Nunito ExtraBold"/>
                <a:ea typeface="Nunito ExtraBold"/>
                <a:cs typeface="Nunito ExtraBold"/>
                <a:sym typeface="Nunito ExtraBold"/>
              </a:rPr>
              <a:t>Parent/Legal Guardian Resources</a:t>
            </a:r>
            <a:endParaRPr sz="1100" i="0" u="none" strike="noStrike" cap="none">
              <a:solidFill>
                <a:srgbClr val="000000"/>
              </a:solidFill>
              <a:latin typeface="Nunito"/>
              <a:ea typeface="Nunito"/>
              <a:cs typeface="Nunito"/>
              <a:sym typeface="Nunito"/>
            </a:endParaRPr>
          </a:p>
        </p:txBody>
      </p:sp>
      <p:pic>
        <p:nvPicPr>
          <p:cNvPr id="200" name="Google Shape;200;g3b69f71f97b_0_7" title="Screenshot 2025-09-08 at 4.45.45 PM.png"/>
          <p:cNvPicPr preferRelativeResize="0"/>
          <p:nvPr/>
        </p:nvPicPr>
        <p:blipFill rotWithShape="1">
          <a:blip r:embed="rId3">
            <a:alphaModFix/>
          </a:blip>
          <a:srcRect t="40126" b="40126"/>
          <a:stretch/>
        </p:blipFill>
        <p:spPr>
          <a:xfrm rot="10800000" flipH="1">
            <a:off x="567250" y="9440993"/>
            <a:ext cx="6637900" cy="107700"/>
          </a:xfrm>
          <a:prstGeom prst="rect">
            <a:avLst/>
          </a:prstGeom>
          <a:noFill/>
          <a:ln>
            <a:noFill/>
          </a:ln>
        </p:spPr>
      </p:pic>
      <p:pic>
        <p:nvPicPr>
          <p:cNvPr id="201" name="Google Shape;201;g3b69f71f97b_0_7" title="Screenshot 2025-09-08 at 4.12.02 PM.png">
            <a:hlinkClick r:id="rId4"/>
          </p:cNvPr>
          <p:cNvPicPr preferRelativeResize="0"/>
          <p:nvPr/>
        </p:nvPicPr>
        <p:blipFill rotWithShape="1">
          <a:blip r:embed="rId5">
            <a:alphaModFix/>
          </a:blip>
          <a:srcRect l="1652" t="7914" b="7702"/>
          <a:stretch/>
        </p:blipFill>
        <p:spPr>
          <a:xfrm>
            <a:off x="166850" y="9653200"/>
            <a:ext cx="1008800" cy="185425"/>
          </a:xfrm>
          <a:prstGeom prst="rect">
            <a:avLst/>
          </a:prstGeom>
          <a:noFill/>
          <a:ln>
            <a:noFill/>
          </a:ln>
        </p:spPr>
      </p:pic>
      <p:sp>
        <p:nvSpPr>
          <p:cNvPr id="202" name="Google Shape;202;g3b69f71f97b_0_7"/>
          <p:cNvSpPr txBox="1"/>
          <p:nvPr/>
        </p:nvSpPr>
        <p:spPr>
          <a:xfrm>
            <a:off x="333600" y="6194150"/>
            <a:ext cx="7105200" cy="29655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CA" sz="1700" b="1" i="0" u="none" strike="noStrike" cap="none">
                <a:solidFill>
                  <a:srgbClr val="0563C1"/>
                </a:solidFill>
                <a:latin typeface="Nunito"/>
                <a:ea typeface="Nunito"/>
                <a:cs typeface="Nunito"/>
                <a:sym typeface="Nunito"/>
              </a:rPr>
              <a:t>White Cane Week:  February 1, 2026</a:t>
            </a:r>
            <a:endParaRPr sz="1700" b="1" i="0" u="none" strike="noStrike" cap="none">
              <a:solidFill>
                <a:srgbClr val="0563C1"/>
              </a:solidFill>
              <a:latin typeface="Nunito"/>
              <a:ea typeface="Nunito"/>
              <a:cs typeface="Nunito"/>
              <a:sym typeface="Nunito"/>
            </a:endParaRPr>
          </a:p>
          <a:p>
            <a:pPr marL="0" marR="0" lvl="0" indent="0" algn="l" rtl="0">
              <a:lnSpc>
                <a:spcPct val="100000"/>
              </a:lnSpc>
              <a:spcBef>
                <a:spcPts val="1200"/>
              </a:spcBef>
              <a:spcAft>
                <a:spcPts val="0"/>
              </a:spcAft>
              <a:buClr>
                <a:srgbClr val="000000"/>
              </a:buClr>
              <a:buSzPts val="1100"/>
              <a:buFont typeface="Arial"/>
              <a:buNone/>
            </a:pPr>
            <a:r>
              <a:rPr lang="en-CA" sz="1100" b="0" i="0" u="none" strike="noStrike" cap="none">
                <a:solidFill>
                  <a:schemeClr val="dk1"/>
                </a:solidFill>
                <a:latin typeface="Arial"/>
                <a:ea typeface="Arial"/>
                <a:cs typeface="Arial"/>
                <a:sym typeface="Arial"/>
              </a:rPr>
              <a:t>White Cane Week is celebrated in Canada during the first full week of February each year. This </a:t>
            </a:r>
            <a:r>
              <a:rPr lang="en-CA" sz="1100">
                <a:solidFill>
                  <a:schemeClr val="dk1"/>
                </a:solidFill>
              </a:rPr>
              <a:t>year,</a:t>
            </a:r>
            <a:r>
              <a:rPr lang="en-CA" sz="1100" b="0" i="0" u="none" strike="noStrike" cap="none">
                <a:solidFill>
                  <a:schemeClr val="dk1"/>
                </a:solidFill>
                <a:latin typeface="Arial"/>
                <a:ea typeface="Arial"/>
                <a:cs typeface="Arial"/>
                <a:sym typeface="Arial"/>
              </a:rPr>
              <a:t> it will begin on February 1, 2026. White Cane Week is an opportunity to raise awareness and deepen understanding of the lived experiences of individuals with a visual impairment. It raises awareness to the unique challenges that impact Canadians who are blind, Deafblind, or who have a visual impairment. The white cane is a powerful symbol, signalling to others that the user has a visual impairment, while also representing independence. The white cane enables individuals who are blind, Deafblind, or who have a visual impairment to navigate their environments safely and confidently.</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1100"/>
              <a:buFont typeface="Arial"/>
              <a:buNone/>
            </a:pPr>
            <a:r>
              <a:rPr lang="en-CA" sz="1100" b="0" i="0" u="none" strike="noStrike" cap="none">
                <a:solidFill>
                  <a:schemeClr val="dk1"/>
                </a:solidFill>
                <a:latin typeface="Arial"/>
                <a:ea typeface="Arial"/>
                <a:cs typeface="Arial"/>
                <a:sym typeface="Arial"/>
              </a:rPr>
              <a:t>The TDSB supports students who use white canes for safe travel with specialized instruction from Orientation &amp; Mobility Specialists. Through direct instruction, students develop the skills needed to move safely through their school and community environments with increasing confidence and autonomy.</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1400"/>
              </a:spcBef>
              <a:spcAft>
                <a:spcPts val="400"/>
              </a:spcAft>
              <a:buClr>
                <a:srgbClr val="000000"/>
              </a:buClr>
              <a:buSzPts val="1100"/>
              <a:buFont typeface="Arial"/>
              <a:buNone/>
            </a:pPr>
            <a:r>
              <a:rPr lang="en-CA" sz="1100" b="1" i="0" u="none" strike="noStrike" cap="none">
                <a:solidFill>
                  <a:schemeClr val="dk1"/>
                </a:solidFill>
                <a:latin typeface="Arial"/>
                <a:ea typeface="Arial"/>
                <a:cs typeface="Arial"/>
                <a:sym typeface="Arial"/>
              </a:rPr>
              <a:t>To celebrate White Cane Week, check out this </a:t>
            </a:r>
            <a:r>
              <a:rPr lang="en-CA" sz="1100" b="1" i="0" u="sng" strike="noStrike" cap="none">
                <a:solidFill>
                  <a:schemeClr val="accent5"/>
                </a:solidFill>
                <a:latin typeface="Arial"/>
                <a:ea typeface="Arial"/>
                <a:cs typeface="Arial"/>
                <a:sym typeface="Arial"/>
                <a:hlinkClick r:id="rId6">
                  <a:extLst>
                    <a:ext uri="{A12FA001-AC4F-418D-AE19-62706E023703}">
                      <ahyp:hlinkClr xmlns:ahyp="http://schemas.microsoft.com/office/drawing/2018/hyperlinkcolor" val="tx"/>
                    </a:ext>
                  </a:extLst>
                </a:hlinkClick>
              </a:rPr>
              <a:t>reading list</a:t>
            </a:r>
            <a:r>
              <a:rPr lang="en-CA" sz="1100" b="1" i="0" u="none" strike="noStrike" cap="none">
                <a:solidFill>
                  <a:schemeClr val="dk1"/>
                </a:solidFill>
                <a:latin typeface="Arial"/>
                <a:ea typeface="Arial"/>
                <a:cs typeface="Arial"/>
                <a:sym typeface="Arial"/>
              </a:rPr>
              <a:t> developed by the Toronto Public Library in collaboration with CELA titled: Reading Beyond Vision. </a:t>
            </a:r>
            <a:endParaRPr sz="1100" b="0" i="0" u="none" strike="noStrike" cap="none">
              <a:solidFill>
                <a:schemeClr val="dk1"/>
              </a:solidFill>
              <a:latin typeface="Oi"/>
              <a:ea typeface="Oi"/>
              <a:cs typeface="Oi"/>
              <a:sym typeface="Oi"/>
            </a:endParaRPr>
          </a:p>
        </p:txBody>
      </p:sp>
      <p:grpSp>
        <p:nvGrpSpPr>
          <p:cNvPr id="203" name="Google Shape;203;g3b69f71f97b_0_7"/>
          <p:cNvGrpSpPr/>
          <p:nvPr/>
        </p:nvGrpSpPr>
        <p:grpSpPr>
          <a:xfrm>
            <a:off x="310350" y="1283663"/>
            <a:ext cx="7105200" cy="4575300"/>
            <a:chOff x="333600" y="1284300"/>
            <a:chExt cx="7105200" cy="4575300"/>
          </a:xfrm>
        </p:grpSpPr>
        <p:sp>
          <p:nvSpPr>
            <p:cNvPr id="204" name="Google Shape;204;g3b69f71f97b_0_7"/>
            <p:cNvSpPr txBox="1"/>
            <p:nvPr/>
          </p:nvSpPr>
          <p:spPr>
            <a:xfrm>
              <a:off x="333600" y="1284300"/>
              <a:ext cx="7105200" cy="4575300"/>
            </a:xfrm>
            <a:prstGeom prst="rect">
              <a:avLst/>
            </a:prstGeom>
            <a:noFill/>
            <a:ln w="38100" cap="flat" cmpd="sng">
              <a:solidFill>
                <a:srgbClr val="CC9FEA"/>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700"/>
                <a:buFont typeface="Arial"/>
                <a:buNone/>
              </a:pPr>
              <a:endParaRPr sz="200" b="0" i="0" u="none" strike="noStrike" cap="none">
                <a:solidFill>
                  <a:schemeClr val="dk1"/>
                </a:solidFill>
                <a:latin typeface="Nunito ExtraBold"/>
                <a:ea typeface="Nunito ExtraBold"/>
                <a:cs typeface="Nunito ExtraBold"/>
                <a:sym typeface="Nunito ExtraBold"/>
              </a:endParaRPr>
            </a:p>
            <a:p>
              <a:pPr marL="0" marR="0" lvl="0" indent="0" algn="ctr" rtl="0">
                <a:lnSpc>
                  <a:spcPct val="100000"/>
                </a:lnSpc>
                <a:spcBef>
                  <a:spcPts val="0"/>
                </a:spcBef>
                <a:spcAft>
                  <a:spcPts val="0"/>
                </a:spcAft>
                <a:buClr>
                  <a:schemeClr val="dk1"/>
                </a:buClr>
                <a:buSzPts val="1700"/>
                <a:buFont typeface="Arial"/>
                <a:buNone/>
              </a:pPr>
              <a:r>
                <a:rPr lang="en-CA" sz="1700" b="0" i="0" u="none" strike="noStrike" cap="none">
                  <a:solidFill>
                    <a:srgbClr val="CC9FEA"/>
                  </a:solidFill>
                  <a:latin typeface="Nunito ExtraBold"/>
                  <a:ea typeface="Nunito ExtraBold"/>
                  <a:cs typeface="Nunito ExtraBold"/>
                  <a:sym typeface="Nunito ExtraBold"/>
                </a:rPr>
                <a:t>Inclusive Education Month</a:t>
              </a:r>
              <a:endParaRPr sz="1700">
                <a:solidFill>
                  <a:srgbClr val="CC9FEA"/>
                </a:solidFill>
                <a:latin typeface="Nunito ExtraBold"/>
                <a:ea typeface="Nunito ExtraBold"/>
                <a:cs typeface="Nunito ExtraBold"/>
                <a:sym typeface="Nunito ExtraBold"/>
              </a:endParaRPr>
            </a:p>
            <a:p>
              <a:pPr marL="0" marR="0" lvl="0" indent="0" algn="l" rtl="0">
                <a:lnSpc>
                  <a:spcPct val="100000"/>
                </a:lnSpc>
                <a:spcBef>
                  <a:spcPts val="0"/>
                </a:spcBef>
                <a:spcAft>
                  <a:spcPts val="0"/>
                </a:spcAft>
                <a:buClr>
                  <a:schemeClr val="dk1"/>
                </a:buClr>
                <a:buSzPts val="1100"/>
                <a:buFont typeface="Arial"/>
                <a:buNone/>
              </a:pPr>
              <a:endParaRPr sz="300" b="0" i="0" u="none" strike="noStrike" cap="none">
                <a:solidFill>
                  <a:schemeClr val="dk1"/>
                </a:solidFill>
                <a:highlight>
                  <a:schemeClr val="lt1"/>
                </a:highlight>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CA" b="0" i="0" u="none" strike="noStrike" cap="none">
                  <a:solidFill>
                    <a:schemeClr val="dk1"/>
                  </a:solidFill>
                  <a:highlight>
                    <a:schemeClr val="lt1"/>
                  </a:highlight>
                  <a:latin typeface="Arial"/>
                  <a:ea typeface="Arial"/>
                  <a:cs typeface="Arial"/>
                  <a:sym typeface="Arial"/>
                </a:rPr>
                <a:t>February is National Inclusive Education Month, a time to recognize and celebrate inclusive education across Canada. This month highlights what inclusive education means and how inclusive schools and practices support high-quality learning for an increasingly diverse student population, including students with intellectual disabilities.</a:t>
              </a:r>
              <a:endParaRPr b="0" i="0" u="none" strike="noStrike" cap="none">
                <a:solidFill>
                  <a:schemeClr val="dk1"/>
                </a:solidFill>
                <a:highlight>
                  <a:schemeClr val="lt1"/>
                </a:highlight>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a:solidFill>
                  <a:schemeClr val="dk1"/>
                </a:solidFill>
                <a:highlight>
                  <a:schemeClr val="lt1"/>
                </a:highlight>
              </a:endParaRPr>
            </a:p>
            <a:p>
              <a:pPr marL="0" marR="0" lvl="0" indent="0" algn="l" rtl="0">
                <a:lnSpc>
                  <a:spcPct val="100000"/>
                </a:lnSpc>
                <a:spcBef>
                  <a:spcPts val="0"/>
                </a:spcBef>
                <a:spcAft>
                  <a:spcPts val="0"/>
                </a:spcAft>
                <a:buClr>
                  <a:schemeClr val="dk1"/>
                </a:buClr>
                <a:buSzPts val="1100"/>
                <a:buFont typeface="Arial"/>
                <a:buNone/>
              </a:pPr>
              <a:r>
                <a:rPr lang="en-CA" b="0" i="0" u="none" strike="noStrike" cap="none">
                  <a:solidFill>
                    <a:schemeClr val="dk1"/>
                  </a:solidFill>
                  <a:highlight>
                    <a:schemeClr val="lt1"/>
                  </a:highlight>
                  <a:latin typeface="Arial"/>
                  <a:ea typeface="Arial"/>
                  <a:cs typeface="Arial"/>
                  <a:sym typeface="Arial"/>
                </a:rPr>
                <a:t>Inclusive Education Month also provides an opportunity for educators, students, and families to share ideas and strategies that strengthen inclusion and promote positive, successful school experiences for every learner. We  take this time to acknowledge and celebrate the commitment and efforts of teachers, administrators, students, and families/guardians  who contribute to me</a:t>
              </a:r>
              <a:r>
                <a:rPr lang="en-CA" b="0" i="0" u="none" strike="noStrike" cap="none">
                  <a:solidFill>
                    <a:schemeClr val="dk1"/>
                  </a:solidFill>
                  <a:latin typeface="Arial"/>
                  <a:ea typeface="Arial"/>
                  <a:cs typeface="Arial"/>
                  <a:sym typeface="Arial"/>
                </a:rPr>
                <a:t>aningful inclusion in schools and classrooms across the TDSB.</a:t>
              </a:r>
              <a:endParaRPr b="0" i="0" u="none" strike="noStrike" cap="none">
                <a:solidFill>
                  <a:schemeClr val="dk1"/>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a:solidFill>
                  <a:schemeClr val="dk1"/>
                </a:solidFill>
                <a:highlight>
                  <a:schemeClr val="lt1"/>
                </a:highlight>
              </a:endParaRPr>
            </a:p>
            <a:p>
              <a:pPr marL="0" lvl="0" indent="0" algn="l" rtl="0">
                <a:spcBef>
                  <a:spcPts val="0"/>
                </a:spcBef>
                <a:spcAft>
                  <a:spcPts val="0"/>
                </a:spcAft>
                <a:buClr>
                  <a:schemeClr val="dk1"/>
                </a:buClr>
                <a:buSzPts val="1100"/>
                <a:buFont typeface="Arial"/>
                <a:buNone/>
              </a:pPr>
              <a:r>
                <a:rPr lang="en-CA">
                  <a:solidFill>
                    <a:schemeClr val="dk1"/>
                  </a:solidFill>
                  <a:highlight>
                    <a:schemeClr val="lt1"/>
                  </a:highlight>
                </a:rPr>
                <a:t>National Inclusive Education Month raises awareness and deepens</a:t>
              </a:r>
              <a:endParaRPr>
                <a:solidFill>
                  <a:schemeClr val="dk1"/>
                </a:solidFill>
                <a:highlight>
                  <a:schemeClr val="lt1"/>
                </a:highlight>
              </a:endParaRPr>
            </a:p>
            <a:p>
              <a:pPr marL="0" lvl="0" indent="0" algn="l" rtl="0">
                <a:spcBef>
                  <a:spcPts val="0"/>
                </a:spcBef>
                <a:spcAft>
                  <a:spcPts val="0"/>
                </a:spcAft>
                <a:buClr>
                  <a:schemeClr val="dk1"/>
                </a:buClr>
                <a:buSzPts val="1100"/>
                <a:buFont typeface="Arial"/>
                <a:buNone/>
              </a:pPr>
              <a:r>
                <a:rPr lang="en-CA">
                  <a:solidFill>
                    <a:schemeClr val="dk1"/>
                  </a:solidFill>
                  <a:highlight>
                    <a:schemeClr val="lt1"/>
                  </a:highlight>
                </a:rPr>
                <a:t>Understanding of inclusive education. Please explore the links below </a:t>
              </a:r>
              <a:endParaRPr>
                <a:solidFill>
                  <a:schemeClr val="dk1"/>
                </a:solidFill>
                <a:highlight>
                  <a:schemeClr val="lt1"/>
                </a:highlight>
              </a:endParaRPr>
            </a:p>
            <a:p>
              <a:pPr marL="0" lvl="0" indent="0" algn="l" rtl="0">
                <a:spcBef>
                  <a:spcPts val="0"/>
                </a:spcBef>
                <a:spcAft>
                  <a:spcPts val="0"/>
                </a:spcAft>
                <a:buClr>
                  <a:schemeClr val="dk1"/>
                </a:buClr>
                <a:buSzPts val="1100"/>
                <a:buFont typeface="Arial"/>
                <a:buNone/>
              </a:pPr>
              <a:r>
                <a:rPr lang="en-CA">
                  <a:solidFill>
                    <a:schemeClr val="dk1"/>
                  </a:solidFill>
                  <a:highlight>
                    <a:schemeClr val="lt1"/>
                  </a:highlight>
                </a:rPr>
                <a:t>for additional information, learning opportunities, and resources</a:t>
              </a:r>
              <a:endParaRPr>
                <a:solidFill>
                  <a:schemeClr val="dk1"/>
                </a:solidFill>
                <a:highlight>
                  <a:schemeClr val="lt1"/>
                </a:highlight>
              </a:endParaRPr>
            </a:p>
            <a:p>
              <a:pPr marL="0" lvl="0" indent="0" algn="l" rtl="0">
                <a:spcBef>
                  <a:spcPts val="0"/>
                </a:spcBef>
                <a:spcAft>
                  <a:spcPts val="0"/>
                </a:spcAft>
                <a:buClr>
                  <a:schemeClr val="dk1"/>
                </a:buClr>
                <a:buSzPts val="600"/>
                <a:buFont typeface="Arial"/>
                <a:buNone/>
              </a:pPr>
              <a:endParaRPr>
                <a:solidFill>
                  <a:schemeClr val="dk1"/>
                </a:solidFill>
                <a:highlight>
                  <a:schemeClr val="lt1"/>
                </a:highlight>
              </a:endParaRPr>
            </a:p>
            <a:p>
              <a:pPr marL="269999" lvl="0" indent="-269875" algn="l" rtl="0">
                <a:spcBef>
                  <a:spcPts val="0"/>
                </a:spcBef>
                <a:spcAft>
                  <a:spcPts val="0"/>
                </a:spcAft>
                <a:buClr>
                  <a:srgbClr val="CC9FEA"/>
                </a:buClr>
                <a:buSzPts val="1400"/>
                <a:buChar char="●"/>
              </a:pPr>
              <a:r>
                <a:rPr lang="en-CA" b="1" u="sng">
                  <a:solidFill>
                    <a:srgbClr val="CC9FEA"/>
                  </a:solidFill>
                  <a:highlight>
                    <a:schemeClr val="lt1"/>
                  </a:highlight>
                  <a:hlinkClick r:id="rId7">
                    <a:extLst>
                      <a:ext uri="{A12FA001-AC4F-418D-AE19-62706E023703}">
                        <ahyp:hlinkClr xmlns:ahyp="http://schemas.microsoft.com/office/drawing/2018/hyperlinkcolor" val="tx"/>
                      </a:ext>
                    </a:extLst>
                  </a:hlinkClick>
                </a:rPr>
                <a:t>Community Living Ontario Resources</a:t>
              </a:r>
              <a:endParaRPr>
                <a:solidFill>
                  <a:srgbClr val="CC9FEA"/>
                </a:solidFill>
              </a:endParaRPr>
            </a:p>
            <a:p>
              <a:pPr marL="269999" lvl="0" indent="-269875" algn="l" rtl="0">
                <a:spcBef>
                  <a:spcPts val="0"/>
                </a:spcBef>
                <a:spcAft>
                  <a:spcPts val="0"/>
                </a:spcAft>
                <a:buClr>
                  <a:srgbClr val="CC9FEA"/>
                </a:buClr>
                <a:buSzPts val="1400"/>
                <a:buChar char="●"/>
              </a:pPr>
              <a:r>
                <a:rPr lang="en-CA" b="1" u="sng">
                  <a:solidFill>
                    <a:srgbClr val="CC9FEA"/>
                  </a:solidFill>
                  <a:highlight>
                    <a:schemeClr val="lt1"/>
                  </a:highlight>
                  <a:hlinkClick r:id="rId8">
                    <a:extLst>
                      <a:ext uri="{A12FA001-AC4F-418D-AE19-62706E023703}">
                        <ahyp:hlinkClr xmlns:ahyp="http://schemas.microsoft.com/office/drawing/2018/hyperlinkcolor" val="tx"/>
                      </a:ext>
                    </a:extLst>
                  </a:hlinkClick>
                </a:rPr>
                <a:t>A Parent’s Handbook on Inclusive Education</a:t>
              </a:r>
              <a:endParaRPr b="1">
                <a:solidFill>
                  <a:srgbClr val="CC9FEA"/>
                </a:solidFill>
              </a:endParaRPr>
            </a:p>
            <a:p>
              <a:pPr marL="457200" lvl="0" indent="0" algn="l" rtl="0">
                <a:spcBef>
                  <a:spcPts val="0"/>
                </a:spcBef>
                <a:spcAft>
                  <a:spcPts val="0"/>
                </a:spcAft>
                <a:buNone/>
              </a:pPr>
              <a:endParaRPr sz="1100" b="1">
                <a:solidFill>
                  <a:srgbClr val="212121"/>
                </a:solidFill>
              </a:endParaRPr>
            </a:p>
          </p:txBody>
        </p:sp>
        <p:pic>
          <p:nvPicPr>
            <p:cNvPr id="205" name="Google Shape;205;g3b69f71f97b_0_7">
              <a:hlinkClick r:id="rId9"/>
            </p:cNvPr>
            <p:cNvPicPr preferRelativeResize="0"/>
            <p:nvPr/>
          </p:nvPicPr>
          <p:blipFill rotWithShape="1">
            <a:blip r:embed="rId10">
              <a:alphaModFix/>
            </a:blip>
            <a:srcRect t="95257" r="675" b="100353"/>
            <a:stretch/>
          </p:blipFill>
          <p:spPr>
            <a:xfrm rot="10800000" flipH="1">
              <a:off x="5565025" y="4959413"/>
              <a:ext cx="1754825" cy="869650"/>
            </a:xfrm>
            <a:prstGeom prst="rect">
              <a:avLst/>
            </a:prstGeom>
            <a:noFill/>
            <a:ln>
              <a:noFill/>
            </a:ln>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g3ba09d7f2d6_0_0"/>
          <p:cNvSpPr txBox="1"/>
          <p:nvPr/>
        </p:nvSpPr>
        <p:spPr>
          <a:xfrm>
            <a:off x="228600" y="8080275"/>
            <a:ext cx="7268700" cy="1247700"/>
          </a:xfrm>
          <a:prstGeom prst="rect">
            <a:avLst/>
          </a:prstGeom>
          <a:noFill/>
          <a:ln>
            <a:noFill/>
          </a:ln>
        </p:spPr>
        <p:txBody>
          <a:bodyPr spcFirstLastPara="1" wrap="square" lIns="180000" tIns="91425" rIns="91425" bIns="91425" anchor="t" anchorCtr="0">
            <a:noAutofit/>
          </a:bodyPr>
          <a:lstStyle/>
          <a:p>
            <a:pPr marL="0" marR="0" lvl="0" indent="0" algn="ctr" rtl="0">
              <a:lnSpc>
                <a:spcPct val="100000"/>
              </a:lnSpc>
              <a:spcBef>
                <a:spcPts val="0"/>
              </a:spcBef>
              <a:spcAft>
                <a:spcPts val="0"/>
              </a:spcAft>
              <a:buClr>
                <a:schemeClr val="dk1"/>
              </a:buClr>
              <a:buSzPts val="1600"/>
              <a:buFont typeface="Arial"/>
              <a:buNone/>
            </a:pPr>
            <a:endParaRPr sz="1500" b="0" i="0" u="none" strike="noStrike" cap="none">
              <a:solidFill>
                <a:schemeClr val="dk1"/>
              </a:solidFill>
              <a:latin typeface="Nunito ExtraBold"/>
              <a:ea typeface="Nunito ExtraBold"/>
              <a:cs typeface="Nunito ExtraBold"/>
              <a:sym typeface="Nunito ExtraBold"/>
            </a:endParaRPr>
          </a:p>
          <a:p>
            <a:pPr marL="0" marR="0" lvl="0" indent="0" algn="l" rtl="0">
              <a:lnSpc>
                <a:spcPct val="100000"/>
              </a:lnSpc>
              <a:spcBef>
                <a:spcPts val="0"/>
              </a:spcBef>
              <a:spcAft>
                <a:spcPts val="0"/>
              </a:spcAft>
              <a:buClr>
                <a:schemeClr val="dk1"/>
              </a:buClr>
              <a:buSzPts val="1600"/>
              <a:buFont typeface="Arial"/>
              <a:buNone/>
            </a:pPr>
            <a:endParaRPr sz="1500" b="0" i="0" u="none" strike="noStrike" cap="none">
              <a:solidFill>
                <a:schemeClr val="dk1"/>
              </a:solidFill>
              <a:latin typeface="Nunito ExtraBold"/>
              <a:ea typeface="Nunito ExtraBold"/>
              <a:cs typeface="Nunito ExtraBold"/>
              <a:sym typeface="Nunito ExtraBold"/>
            </a:endParaRPr>
          </a:p>
          <a:p>
            <a:pPr marL="0" marR="0" lvl="0" indent="0" algn="l" rtl="0">
              <a:lnSpc>
                <a:spcPct val="100000"/>
              </a:lnSpc>
              <a:spcBef>
                <a:spcPts val="0"/>
              </a:spcBef>
              <a:spcAft>
                <a:spcPts val="0"/>
              </a:spcAft>
              <a:buClr>
                <a:schemeClr val="dk1"/>
              </a:buClr>
              <a:buSzPts val="1600"/>
              <a:buFont typeface="Arial"/>
              <a:buNone/>
            </a:pPr>
            <a:endParaRPr sz="700" b="0" i="0" u="none" strike="noStrike" cap="none">
              <a:solidFill>
                <a:schemeClr val="dk1"/>
              </a:solidFill>
              <a:latin typeface="Nunito ExtraBold"/>
              <a:ea typeface="Nunito ExtraBold"/>
              <a:cs typeface="Nunito ExtraBold"/>
              <a:sym typeface="Nunito ExtraBold"/>
            </a:endParaRPr>
          </a:p>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211" name="Google Shape;211;g3ba09d7f2d6_0_0"/>
          <p:cNvSpPr txBox="1"/>
          <p:nvPr/>
        </p:nvSpPr>
        <p:spPr>
          <a:xfrm>
            <a:off x="6407925" y="9542025"/>
            <a:ext cx="1159500" cy="400200"/>
          </a:xfrm>
          <a:prstGeom prst="rect">
            <a:avLst/>
          </a:prstGeom>
          <a:no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CA" sz="1400" b="0" i="0" u="none" strike="noStrike" cap="none">
                <a:solidFill>
                  <a:srgbClr val="000000"/>
                </a:solidFill>
                <a:latin typeface="Nunito Black"/>
                <a:ea typeface="Nunito Black"/>
                <a:cs typeface="Nunito Black"/>
                <a:sym typeface="Nunito Black"/>
              </a:rPr>
              <a:t>Page </a:t>
            </a:r>
            <a:r>
              <a:rPr lang="en-CA">
                <a:latin typeface="Nunito Black"/>
                <a:ea typeface="Nunito Black"/>
                <a:cs typeface="Nunito Black"/>
                <a:sym typeface="Nunito Black"/>
              </a:rPr>
              <a:t>8</a:t>
            </a:r>
            <a:endParaRPr sz="1400" b="0" i="0" u="none" strike="noStrike" cap="none">
              <a:solidFill>
                <a:srgbClr val="000000"/>
              </a:solidFill>
              <a:latin typeface="Nunito Black"/>
              <a:ea typeface="Nunito Black"/>
              <a:cs typeface="Nunito Black"/>
              <a:sym typeface="Nunito Black"/>
            </a:endParaRPr>
          </a:p>
        </p:txBody>
      </p:sp>
      <p:sp>
        <p:nvSpPr>
          <p:cNvPr id="212" name="Google Shape;212;g3ba09d7f2d6_0_0"/>
          <p:cNvSpPr txBox="1"/>
          <p:nvPr/>
        </p:nvSpPr>
        <p:spPr>
          <a:xfrm>
            <a:off x="4136075" y="232825"/>
            <a:ext cx="3169200" cy="400200"/>
          </a:xfrm>
          <a:prstGeom prst="rect">
            <a:avLst/>
          </a:prstGeom>
          <a:no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chemeClr val="dk1"/>
              </a:buClr>
              <a:buSzPts val="1400"/>
              <a:buFont typeface="Arial"/>
              <a:buNone/>
            </a:pPr>
            <a:r>
              <a:rPr lang="en-CA" sz="1400" b="1" i="0" u="none" strike="noStrike" cap="none">
                <a:solidFill>
                  <a:srgbClr val="4E88C1"/>
                </a:solidFill>
                <a:latin typeface="Helvetica Neue"/>
                <a:ea typeface="Helvetica Neue"/>
                <a:cs typeface="Helvetica Neue"/>
                <a:sym typeface="Helvetica Neue"/>
              </a:rPr>
              <a:t>February 2026 | VOL </a:t>
            </a:r>
            <a:r>
              <a:rPr lang="en-CA" b="1">
                <a:solidFill>
                  <a:srgbClr val="4E88C1"/>
                </a:solidFill>
                <a:latin typeface="Helvetica Neue"/>
                <a:ea typeface="Helvetica Neue"/>
                <a:cs typeface="Helvetica Neue"/>
                <a:sym typeface="Helvetica Neue"/>
              </a:rPr>
              <a:t>2 </a:t>
            </a:r>
            <a:r>
              <a:rPr lang="en-CA" sz="1400" b="1" i="0" u="none" strike="noStrike" cap="none">
                <a:solidFill>
                  <a:srgbClr val="4E88C1"/>
                </a:solidFill>
                <a:latin typeface="Helvetica Neue"/>
                <a:ea typeface="Helvetica Neue"/>
                <a:cs typeface="Helvetica Neue"/>
                <a:sym typeface="Helvetica Neue"/>
              </a:rPr>
              <a:t>| ISSUE 6</a:t>
            </a:r>
            <a:endParaRPr sz="1400" b="1" i="0" u="none" strike="noStrike" cap="none">
              <a:solidFill>
                <a:srgbClr val="4E88C1"/>
              </a:solidFill>
              <a:latin typeface="Helvetica Neue"/>
              <a:ea typeface="Helvetica Neue"/>
              <a:cs typeface="Helvetica Neue"/>
              <a:sym typeface="Helvetica Neue"/>
            </a:endParaRPr>
          </a:p>
        </p:txBody>
      </p:sp>
      <p:sp>
        <p:nvSpPr>
          <p:cNvPr id="213" name="Google Shape;213;g3ba09d7f2d6_0_0"/>
          <p:cNvSpPr/>
          <p:nvPr/>
        </p:nvSpPr>
        <p:spPr>
          <a:xfrm>
            <a:off x="321825" y="694975"/>
            <a:ext cx="7105200" cy="361200"/>
          </a:xfrm>
          <a:prstGeom prst="rect">
            <a:avLst/>
          </a:prstGeom>
          <a:solidFill>
            <a:srgbClr val="5CB86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400"/>
              <a:buFont typeface="Arial"/>
              <a:buNone/>
            </a:pPr>
            <a:r>
              <a:rPr lang="en-CA" sz="1900" b="0" i="0" u="none" strike="noStrike" cap="none">
                <a:solidFill>
                  <a:schemeClr val="lt1"/>
                </a:solidFill>
                <a:latin typeface="Nunito ExtraBold"/>
                <a:ea typeface="Nunito ExtraBold"/>
                <a:cs typeface="Nunito ExtraBold"/>
                <a:sym typeface="Nunito ExtraBold"/>
              </a:rPr>
              <a:t> </a:t>
            </a:r>
            <a:r>
              <a:rPr lang="en-CA" sz="1900" b="1">
                <a:solidFill>
                  <a:schemeClr val="lt1"/>
                </a:solidFill>
              </a:rPr>
              <a:t> </a:t>
            </a:r>
            <a:r>
              <a:rPr lang="en-CA" sz="1900">
                <a:solidFill>
                  <a:schemeClr val="lt1"/>
                </a:solidFill>
                <a:latin typeface="Nunito ExtraBold"/>
                <a:ea typeface="Nunito ExtraBold"/>
                <a:cs typeface="Nunito ExtraBold"/>
                <a:sym typeface="Nunito ExtraBold"/>
              </a:rPr>
              <a:t>Parent/Legal Guardian Resources</a:t>
            </a:r>
            <a:endParaRPr sz="1100" i="0" u="none" strike="noStrike" cap="none">
              <a:solidFill>
                <a:srgbClr val="000000"/>
              </a:solidFill>
              <a:latin typeface="Nunito"/>
              <a:ea typeface="Nunito"/>
              <a:cs typeface="Nunito"/>
              <a:sym typeface="Nunito"/>
            </a:endParaRPr>
          </a:p>
        </p:txBody>
      </p:sp>
      <p:pic>
        <p:nvPicPr>
          <p:cNvPr id="214" name="Google Shape;214;g3ba09d7f2d6_0_0" title="Screenshot 2025-09-08 at 4.45.45 PM.png"/>
          <p:cNvPicPr preferRelativeResize="0"/>
          <p:nvPr/>
        </p:nvPicPr>
        <p:blipFill rotWithShape="1">
          <a:blip r:embed="rId3">
            <a:alphaModFix/>
          </a:blip>
          <a:srcRect t="40125" b="40125"/>
          <a:stretch/>
        </p:blipFill>
        <p:spPr>
          <a:xfrm rot="10800000" flipH="1">
            <a:off x="567250" y="9440993"/>
            <a:ext cx="6637900" cy="107700"/>
          </a:xfrm>
          <a:prstGeom prst="rect">
            <a:avLst/>
          </a:prstGeom>
          <a:noFill/>
          <a:ln>
            <a:noFill/>
          </a:ln>
        </p:spPr>
      </p:pic>
      <p:pic>
        <p:nvPicPr>
          <p:cNvPr id="215" name="Google Shape;215;g3ba09d7f2d6_0_0" title="Screenshot 2025-09-08 at 4.12.02 PM.png">
            <a:hlinkClick r:id="rId4"/>
          </p:cNvPr>
          <p:cNvPicPr preferRelativeResize="0"/>
          <p:nvPr/>
        </p:nvPicPr>
        <p:blipFill rotWithShape="1">
          <a:blip r:embed="rId5">
            <a:alphaModFix/>
          </a:blip>
          <a:srcRect l="1652" t="7914" b="7703"/>
          <a:stretch/>
        </p:blipFill>
        <p:spPr>
          <a:xfrm>
            <a:off x="166850" y="9653200"/>
            <a:ext cx="1008800" cy="185425"/>
          </a:xfrm>
          <a:prstGeom prst="rect">
            <a:avLst/>
          </a:prstGeom>
          <a:noFill/>
          <a:ln>
            <a:noFill/>
          </a:ln>
        </p:spPr>
      </p:pic>
      <p:pic>
        <p:nvPicPr>
          <p:cNvPr id="216" name="Google Shape;216;g3ba09d7f2d6_0_0"/>
          <p:cNvPicPr preferRelativeResize="0"/>
          <p:nvPr/>
        </p:nvPicPr>
        <p:blipFill>
          <a:blip r:embed="rId6">
            <a:alphaModFix/>
          </a:blip>
          <a:stretch>
            <a:fillRect/>
          </a:stretch>
        </p:blipFill>
        <p:spPr>
          <a:xfrm>
            <a:off x="439750" y="1208575"/>
            <a:ext cx="6987274" cy="5123551"/>
          </a:xfrm>
          <a:prstGeom prst="rect">
            <a:avLst/>
          </a:prstGeom>
          <a:noFill/>
          <a:ln>
            <a:noFill/>
          </a:ln>
        </p:spPr>
      </p:pic>
      <p:sp>
        <p:nvSpPr>
          <p:cNvPr id="217" name="Google Shape;217;g3ba09d7f2d6_0_0"/>
          <p:cNvSpPr txBox="1"/>
          <p:nvPr/>
        </p:nvSpPr>
        <p:spPr>
          <a:xfrm>
            <a:off x="439775" y="6255025"/>
            <a:ext cx="6987300" cy="3063000"/>
          </a:xfrm>
          <a:prstGeom prst="rect">
            <a:avLst/>
          </a:prstGeom>
          <a:solidFill>
            <a:srgbClr val="EDDFC6"/>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CA" sz="1300" b="1">
                <a:solidFill>
                  <a:schemeClr val="dk1"/>
                </a:solidFill>
              </a:rPr>
              <a:t>PLEASE CHOOSE ONE SESSION</a:t>
            </a:r>
            <a:endParaRPr sz="1300" b="1">
              <a:solidFill>
                <a:schemeClr val="dk1"/>
              </a:solidFill>
            </a:endParaRPr>
          </a:p>
          <a:p>
            <a:pPr marL="0" lvl="0" indent="0" algn="l" rtl="0">
              <a:spcBef>
                <a:spcPts val="0"/>
              </a:spcBef>
              <a:spcAft>
                <a:spcPts val="0"/>
              </a:spcAft>
              <a:buNone/>
            </a:pPr>
            <a:endParaRPr sz="1300" b="1">
              <a:solidFill>
                <a:schemeClr val="dk1"/>
              </a:solidFill>
            </a:endParaRPr>
          </a:p>
          <a:p>
            <a:pPr marL="0" lvl="0" indent="0" algn="l" rtl="0">
              <a:spcBef>
                <a:spcPts val="0"/>
              </a:spcBef>
              <a:spcAft>
                <a:spcPts val="0"/>
              </a:spcAft>
              <a:buClr>
                <a:schemeClr val="dk1"/>
              </a:buClr>
              <a:buSzPts val="1100"/>
              <a:buFont typeface="Arial"/>
              <a:buNone/>
            </a:pPr>
            <a:r>
              <a:rPr lang="en-CA" sz="1300" b="1">
                <a:solidFill>
                  <a:schemeClr val="dk1"/>
                </a:solidFill>
              </a:rPr>
              <a:t>Session 1:</a:t>
            </a:r>
            <a:endParaRPr sz="1300" b="1">
              <a:solidFill>
                <a:schemeClr val="dk1"/>
              </a:solidFill>
            </a:endParaRPr>
          </a:p>
          <a:p>
            <a:pPr marL="0" lvl="0" indent="0" algn="l" rtl="0">
              <a:spcBef>
                <a:spcPts val="0"/>
              </a:spcBef>
              <a:spcAft>
                <a:spcPts val="0"/>
              </a:spcAft>
              <a:buClr>
                <a:schemeClr val="dk1"/>
              </a:buClr>
              <a:buSzPts val="1100"/>
              <a:buFont typeface="Arial"/>
              <a:buNone/>
            </a:pPr>
            <a:r>
              <a:rPr lang="en-CA" sz="1300">
                <a:solidFill>
                  <a:schemeClr val="dk1"/>
                </a:solidFill>
              </a:rPr>
              <a:t>Feb 24,2025 at 10:00AM -11:30AM</a:t>
            </a:r>
            <a:endParaRPr sz="1300">
              <a:solidFill>
                <a:schemeClr val="dk1"/>
              </a:solidFill>
            </a:endParaRPr>
          </a:p>
          <a:p>
            <a:pPr marL="0" lvl="0" indent="0" algn="l" rtl="0">
              <a:spcBef>
                <a:spcPts val="0"/>
              </a:spcBef>
              <a:spcAft>
                <a:spcPts val="0"/>
              </a:spcAft>
              <a:buNone/>
            </a:pPr>
            <a:r>
              <a:rPr lang="en-CA" sz="1300">
                <a:solidFill>
                  <a:schemeClr val="dk1"/>
                </a:solidFill>
              </a:rPr>
              <a:t>Click </a:t>
            </a:r>
            <a:r>
              <a:rPr lang="en-CA" sz="1300" u="sng">
                <a:solidFill>
                  <a:schemeClr val="hlink"/>
                </a:solidFill>
                <a:hlinkClick r:id="rId7"/>
              </a:rPr>
              <a:t>HERE</a:t>
            </a:r>
            <a:r>
              <a:rPr lang="en-CA" sz="1300">
                <a:solidFill>
                  <a:schemeClr val="dk1"/>
                </a:solidFill>
              </a:rPr>
              <a:t> or scan QR code to register:</a:t>
            </a:r>
            <a:endParaRPr sz="1300">
              <a:solidFill>
                <a:schemeClr val="dk1"/>
              </a:solidFill>
            </a:endParaRPr>
          </a:p>
          <a:p>
            <a:pPr marL="0" lvl="0" indent="0" algn="l" rtl="0">
              <a:spcBef>
                <a:spcPts val="0"/>
              </a:spcBef>
              <a:spcAft>
                <a:spcPts val="0"/>
              </a:spcAft>
              <a:buNone/>
            </a:pPr>
            <a:endParaRPr sz="1300">
              <a:solidFill>
                <a:schemeClr val="dk1"/>
              </a:solidFill>
            </a:endParaRPr>
          </a:p>
          <a:p>
            <a:pPr marL="0" lvl="0" indent="0" algn="l" rtl="0">
              <a:spcBef>
                <a:spcPts val="0"/>
              </a:spcBef>
              <a:spcAft>
                <a:spcPts val="0"/>
              </a:spcAft>
              <a:buNone/>
            </a:pPr>
            <a:r>
              <a:rPr lang="en-CA" sz="1300">
                <a:solidFill>
                  <a:schemeClr val="dk1"/>
                </a:solidFill>
              </a:rPr>
              <a:t>__________________________________________________________________________</a:t>
            </a:r>
            <a:endParaRPr sz="1300">
              <a:solidFill>
                <a:schemeClr val="dk1"/>
              </a:solidFill>
            </a:endParaRPr>
          </a:p>
          <a:p>
            <a:pPr marL="0" lvl="0" indent="0" algn="l" rtl="0">
              <a:spcBef>
                <a:spcPts val="0"/>
              </a:spcBef>
              <a:spcAft>
                <a:spcPts val="0"/>
              </a:spcAft>
              <a:buNone/>
            </a:pPr>
            <a:endParaRPr sz="1300" b="1">
              <a:solidFill>
                <a:schemeClr val="dk1"/>
              </a:solidFill>
            </a:endParaRPr>
          </a:p>
          <a:p>
            <a:pPr marL="0" lvl="0" indent="0" algn="l" rtl="0">
              <a:spcBef>
                <a:spcPts val="0"/>
              </a:spcBef>
              <a:spcAft>
                <a:spcPts val="0"/>
              </a:spcAft>
              <a:buNone/>
            </a:pPr>
            <a:endParaRPr sz="1300" b="1">
              <a:solidFill>
                <a:schemeClr val="dk1"/>
              </a:solidFill>
            </a:endParaRPr>
          </a:p>
          <a:p>
            <a:pPr marL="0" lvl="0" indent="0" algn="l" rtl="0">
              <a:spcBef>
                <a:spcPts val="0"/>
              </a:spcBef>
              <a:spcAft>
                <a:spcPts val="0"/>
              </a:spcAft>
              <a:buNone/>
            </a:pPr>
            <a:r>
              <a:rPr lang="en-CA" sz="1300" b="1">
                <a:solidFill>
                  <a:schemeClr val="dk1"/>
                </a:solidFill>
              </a:rPr>
              <a:t>Session 2:</a:t>
            </a:r>
            <a:endParaRPr sz="1300" b="1">
              <a:solidFill>
                <a:schemeClr val="dk1"/>
              </a:solidFill>
            </a:endParaRPr>
          </a:p>
          <a:p>
            <a:pPr marL="0" lvl="0" indent="0" algn="l" rtl="0">
              <a:spcBef>
                <a:spcPts val="0"/>
              </a:spcBef>
              <a:spcAft>
                <a:spcPts val="0"/>
              </a:spcAft>
              <a:buNone/>
            </a:pPr>
            <a:r>
              <a:rPr lang="en-CA" sz="1300">
                <a:solidFill>
                  <a:schemeClr val="dk1"/>
                </a:solidFill>
              </a:rPr>
              <a:t>Feb 25, 2026 at 6:30PM -8:00PM</a:t>
            </a:r>
            <a:endParaRPr sz="1300">
              <a:solidFill>
                <a:schemeClr val="dk1"/>
              </a:solidFill>
            </a:endParaRPr>
          </a:p>
          <a:p>
            <a:pPr marL="0" lvl="0" indent="0" algn="l" rtl="0">
              <a:spcBef>
                <a:spcPts val="0"/>
              </a:spcBef>
              <a:spcAft>
                <a:spcPts val="0"/>
              </a:spcAft>
              <a:buNone/>
            </a:pPr>
            <a:r>
              <a:rPr lang="en-CA" sz="1300">
                <a:solidFill>
                  <a:schemeClr val="dk1"/>
                </a:solidFill>
              </a:rPr>
              <a:t>Click </a:t>
            </a:r>
            <a:r>
              <a:rPr lang="en-CA" sz="1300" u="sng">
                <a:solidFill>
                  <a:schemeClr val="hlink"/>
                </a:solidFill>
                <a:hlinkClick r:id="rId8"/>
              </a:rPr>
              <a:t>HERE</a:t>
            </a:r>
            <a:r>
              <a:rPr lang="en-CA" sz="1300">
                <a:solidFill>
                  <a:schemeClr val="dk1"/>
                </a:solidFill>
              </a:rPr>
              <a:t> or scan QR code to register:</a:t>
            </a:r>
            <a:endParaRPr sz="1300">
              <a:solidFill>
                <a:schemeClr val="dk1"/>
              </a:solidFill>
            </a:endParaRPr>
          </a:p>
          <a:p>
            <a:pPr marL="0" lvl="0" indent="0" algn="l" rtl="0">
              <a:spcBef>
                <a:spcPts val="0"/>
              </a:spcBef>
              <a:spcAft>
                <a:spcPts val="0"/>
              </a:spcAft>
              <a:buNone/>
            </a:pPr>
            <a:endParaRPr sz="1300">
              <a:solidFill>
                <a:schemeClr val="dk1"/>
              </a:solidFill>
            </a:endParaRPr>
          </a:p>
          <a:p>
            <a:pPr marL="0" lvl="0" indent="0" algn="l" rtl="0">
              <a:spcBef>
                <a:spcPts val="0"/>
              </a:spcBef>
              <a:spcAft>
                <a:spcPts val="0"/>
              </a:spcAft>
              <a:buNone/>
            </a:pPr>
            <a:endParaRPr sz="1800">
              <a:solidFill>
                <a:schemeClr val="dk1"/>
              </a:solidFill>
              <a:latin typeface="Oi"/>
              <a:ea typeface="Oi"/>
              <a:cs typeface="Oi"/>
              <a:sym typeface="Oi"/>
            </a:endParaRPr>
          </a:p>
        </p:txBody>
      </p:sp>
      <p:pic>
        <p:nvPicPr>
          <p:cNvPr id="218" name="Google Shape;218;g3ba09d7f2d6_0_0"/>
          <p:cNvPicPr preferRelativeResize="0"/>
          <p:nvPr/>
        </p:nvPicPr>
        <p:blipFill>
          <a:blip r:embed="rId9">
            <a:alphaModFix/>
          </a:blip>
          <a:stretch>
            <a:fillRect/>
          </a:stretch>
        </p:blipFill>
        <p:spPr>
          <a:xfrm>
            <a:off x="3725300" y="6332133"/>
            <a:ext cx="1159500" cy="1232989"/>
          </a:xfrm>
          <a:prstGeom prst="rect">
            <a:avLst/>
          </a:prstGeom>
          <a:noFill/>
          <a:ln>
            <a:noFill/>
          </a:ln>
        </p:spPr>
      </p:pic>
      <p:pic>
        <p:nvPicPr>
          <p:cNvPr id="219" name="Google Shape;219;g3ba09d7f2d6_0_0"/>
          <p:cNvPicPr preferRelativeResize="0"/>
          <p:nvPr/>
        </p:nvPicPr>
        <p:blipFill>
          <a:blip r:embed="rId10">
            <a:alphaModFix/>
          </a:blip>
          <a:stretch>
            <a:fillRect/>
          </a:stretch>
        </p:blipFill>
        <p:spPr>
          <a:xfrm>
            <a:off x="3725298" y="7881862"/>
            <a:ext cx="1159500" cy="1208150"/>
          </a:xfrm>
          <a:prstGeom prst="rect">
            <a:avLst/>
          </a:prstGeom>
          <a:noFill/>
          <a:ln>
            <a:noFill/>
          </a:ln>
        </p:spPr>
      </p:pic>
      <p:pic>
        <p:nvPicPr>
          <p:cNvPr id="220" name="Google Shape;220;g3ba09d7f2d6_0_0"/>
          <p:cNvPicPr preferRelativeResize="0"/>
          <p:nvPr/>
        </p:nvPicPr>
        <p:blipFill>
          <a:blip r:embed="rId11">
            <a:alphaModFix/>
          </a:blip>
          <a:stretch>
            <a:fillRect/>
          </a:stretch>
        </p:blipFill>
        <p:spPr>
          <a:xfrm>
            <a:off x="4989825" y="6682650"/>
            <a:ext cx="2315450" cy="211248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g3b3b905ce07_0_23"/>
          <p:cNvSpPr/>
          <p:nvPr/>
        </p:nvSpPr>
        <p:spPr>
          <a:xfrm>
            <a:off x="345300" y="694975"/>
            <a:ext cx="7081800" cy="361500"/>
          </a:xfrm>
          <a:prstGeom prst="rect">
            <a:avLst/>
          </a:prstGeom>
          <a:solidFill>
            <a:srgbClr val="5CB86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400"/>
              <a:buFont typeface="Arial"/>
              <a:buNone/>
            </a:pPr>
            <a:r>
              <a:rPr lang="en-CA" sz="1900" b="1" i="0" u="none" strike="noStrike" cap="none">
                <a:solidFill>
                  <a:schemeClr val="lt1"/>
                </a:solidFill>
                <a:latin typeface="Arial"/>
                <a:ea typeface="Arial"/>
                <a:cs typeface="Arial"/>
                <a:sym typeface="Arial"/>
              </a:rPr>
              <a:t> </a:t>
            </a:r>
            <a:r>
              <a:rPr lang="en-CA" sz="1900" b="0" i="0" u="none" strike="noStrike" cap="none">
                <a:solidFill>
                  <a:schemeClr val="lt1"/>
                </a:solidFill>
                <a:latin typeface="Nunito ExtraBold"/>
                <a:ea typeface="Nunito ExtraBold"/>
                <a:cs typeface="Nunito ExtraBold"/>
                <a:sym typeface="Nunito ExtraBold"/>
              </a:rPr>
              <a:t>P</a:t>
            </a:r>
            <a:r>
              <a:rPr lang="en-CA" sz="1900">
                <a:solidFill>
                  <a:schemeClr val="lt1"/>
                </a:solidFill>
                <a:latin typeface="Nunito ExtraBold"/>
                <a:ea typeface="Nunito ExtraBold"/>
                <a:cs typeface="Nunito ExtraBold"/>
                <a:sym typeface="Nunito ExtraBold"/>
              </a:rPr>
              <a:t>arent/Legal Guardian </a:t>
            </a:r>
            <a:r>
              <a:rPr lang="en-CA" sz="1900" b="0" i="0" u="none" strike="noStrike" cap="none">
                <a:solidFill>
                  <a:schemeClr val="lt1"/>
                </a:solidFill>
                <a:latin typeface="Nunito ExtraBold"/>
                <a:ea typeface="Nunito ExtraBold"/>
                <a:cs typeface="Nunito ExtraBold"/>
                <a:sym typeface="Nunito ExtraBold"/>
              </a:rPr>
              <a:t>Resources</a:t>
            </a:r>
            <a:endParaRPr sz="1900" b="0" i="0" u="none" strike="noStrike" cap="none">
              <a:solidFill>
                <a:schemeClr val="lt1"/>
              </a:solidFill>
              <a:latin typeface="Nunito ExtraBold"/>
              <a:ea typeface="Nunito ExtraBold"/>
              <a:cs typeface="Nunito ExtraBold"/>
              <a:sym typeface="Nunito ExtraBold"/>
            </a:endParaRPr>
          </a:p>
        </p:txBody>
      </p:sp>
      <p:sp>
        <p:nvSpPr>
          <p:cNvPr id="226" name="Google Shape;226;g3b3b905ce07_0_23"/>
          <p:cNvSpPr txBox="1"/>
          <p:nvPr/>
        </p:nvSpPr>
        <p:spPr>
          <a:xfrm>
            <a:off x="4463100" y="152388"/>
            <a:ext cx="3233100" cy="400200"/>
          </a:xfrm>
          <a:prstGeom prst="rect">
            <a:avLst/>
          </a:prstGeom>
          <a:no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chemeClr val="dk1"/>
              </a:buClr>
              <a:buSzPts val="1400"/>
              <a:buFont typeface="Arial"/>
              <a:buNone/>
            </a:pPr>
            <a:r>
              <a:rPr lang="en-CA" b="1">
                <a:solidFill>
                  <a:srgbClr val="4E88C1"/>
                </a:solidFill>
                <a:latin typeface="Helvetica Neue"/>
                <a:ea typeface="Helvetica Neue"/>
                <a:cs typeface="Helvetica Neue"/>
                <a:sym typeface="Helvetica Neue"/>
              </a:rPr>
              <a:t>February </a:t>
            </a:r>
            <a:r>
              <a:rPr lang="en-CA" sz="1400" b="1" i="0" u="none" strike="noStrike" cap="none">
                <a:solidFill>
                  <a:srgbClr val="4E88C1"/>
                </a:solidFill>
                <a:latin typeface="Helvetica Neue"/>
                <a:ea typeface="Helvetica Neue"/>
                <a:cs typeface="Helvetica Neue"/>
                <a:sym typeface="Helvetica Neue"/>
              </a:rPr>
              <a:t>2026 | VOL </a:t>
            </a:r>
            <a:r>
              <a:rPr lang="en-CA" b="1">
                <a:solidFill>
                  <a:srgbClr val="4E88C1"/>
                </a:solidFill>
                <a:latin typeface="Helvetica Neue"/>
                <a:ea typeface="Helvetica Neue"/>
                <a:cs typeface="Helvetica Neue"/>
                <a:sym typeface="Helvetica Neue"/>
              </a:rPr>
              <a:t>2</a:t>
            </a:r>
            <a:r>
              <a:rPr lang="en-CA" sz="1400" b="1" i="0" u="none" strike="noStrike" cap="none">
                <a:solidFill>
                  <a:srgbClr val="4E88C1"/>
                </a:solidFill>
                <a:latin typeface="Helvetica Neue"/>
                <a:ea typeface="Helvetica Neue"/>
                <a:cs typeface="Helvetica Neue"/>
                <a:sym typeface="Helvetica Neue"/>
              </a:rPr>
              <a:t> | ISSUE 6</a:t>
            </a:r>
            <a:endParaRPr sz="1400" b="1" i="0" u="none" strike="noStrike" cap="none">
              <a:solidFill>
                <a:srgbClr val="4E88C1"/>
              </a:solidFill>
              <a:latin typeface="Helvetica Neue"/>
              <a:ea typeface="Helvetica Neue"/>
              <a:cs typeface="Helvetica Neue"/>
              <a:sym typeface="Helvetica Neue"/>
            </a:endParaRPr>
          </a:p>
        </p:txBody>
      </p:sp>
      <p:sp>
        <p:nvSpPr>
          <p:cNvPr id="227" name="Google Shape;227;g3b3b905ce07_0_23"/>
          <p:cNvSpPr txBox="1"/>
          <p:nvPr/>
        </p:nvSpPr>
        <p:spPr>
          <a:xfrm>
            <a:off x="6449375" y="9636950"/>
            <a:ext cx="1159500" cy="400200"/>
          </a:xfrm>
          <a:prstGeom prst="rect">
            <a:avLst/>
          </a:prstGeom>
          <a:no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CA" sz="1400" b="0" i="0" u="none" strike="noStrike" cap="none">
                <a:solidFill>
                  <a:srgbClr val="000000"/>
                </a:solidFill>
                <a:latin typeface="Nunito Black"/>
                <a:ea typeface="Nunito Black"/>
                <a:cs typeface="Nunito Black"/>
                <a:sym typeface="Nunito Black"/>
              </a:rPr>
              <a:t>Page </a:t>
            </a:r>
            <a:r>
              <a:rPr lang="en-CA">
                <a:latin typeface="Nunito Black"/>
                <a:ea typeface="Nunito Black"/>
                <a:cs typeface="Nunito Black"/>
                <a:sym typeface="Nunito Black"/>
              </a:rPr>
              <a:t>9</a:t>
            </a:r>
            <a:endParaRPr sz="1400" b="0" i="0" u="none" strike="noStrike" cap="none">
              <a:solidFill>
                <a:srgbClr val="000000"/>
              </a:solidFill>
              <a:latin typeface="Nunito Black"/>
              <a:ea typeface="Nunito Black"/>
              <a:cs typeface="Nunito Black"/>
              <a:sym typeface="Nunito Black"/>
            </a:endParaRPr>
          </a:p>
        </p:txBody>
      </p:sp>
      <p:pic>
        <p:nvPicPr>
          <p:cNvPr id="228" name="Google Shape;228;g3b3b905ce07_0_23" title="Screenshot 2025-09-08 at 4.45.45 PM.png"/>
          <p:cNvPicPr preferRelativeResize="0"/>
          <p:nvPr/>
        </p:nvPicPr>
        <p:blipFill rotWithShape="1">
          <a:blip r:embed="rId3">
            <a:alphaModFix/>
          </a:blip>
          <a:srcRect t="40126" b="40126"/>
          <a:stretch/>
        </p:blipFill>
        <p:spPr>
          <a:xfrm rot="10800000" flipH="1">
            <a:off x="567250" y="9440993"/>
            <a:ext cx="6637900" cy="107700"/>
          </a:xfrm>
          <a:prstGeom prst="rect">
            <a:avLst/>
          </a:prstGeom>
          <a:noFill/>
          <a:ln>
            <a:noFill/>
          </a:ln>
        </p:spPr>
      </p:pic>
      <p:pic>
        <p:nvPicPr>
          <p:cNvPr id="229" name="Google Shape;229;g3b3b905ce07_0_23">
            <a:hlinkClick r:id="rId4"/>
          </p:cNvPr>
          <p:cNvPicPr preferRelativeResize="0"/>
          <p:nvPr/>
        </p:nvPicPr>
        <p:blipFill rotWithShape="1">
          <a:blip r:embed="rId5">
            <a:alphaModFix/>
          </a:blip>
          <a:srcRect/>
          <a:stretch/>
        </p:blipFill>
        <p:spPr>
          <a:xfrm>
            <a:off x="736336" y="1143950"/>
            <a:ext cx="6319989" cy="8206838"/>
          </a:xfrm>
          <a:prstGeom prst="rect">
            <a:avLst/>
          </a:prstGeom>
          <a:noFill/>
          <a:ln>
            <a:noFill/>
          </a:ln>
        </p:spPr>
      </p:pic>
      <p:pic>
        <p:nvPicPr>
          <p:cNvPr id="230" name="Google Shape;230;g3b3b905ce07_0_23" title="Screenshot 2025-09-08 at 4.12.02 PM.png">
            <a:hlinkClick r:id="rId6"/>
          </p:cNvPr>
          <p:cNvPicPr preferRelativeResize="0"/>
          <p:nvPr/>
        </p:nvPicPr>
        <p:blipFill rotWithShape="1">
          <a:blip r:embed="rId7">
            <a:alphaModFix/>
          </a:blip>
          <a:srcRect l="1652" t="7914" b="7702"/>
          <a:stretch/>
        </p:blipFill>
        <p:spPr>
          <a:xfrm>
            <a:off x="166850" y="9653200"/>
            <a:ext cx="1008800" cy="185425"/>
          </a:xfrm>
          <a:prstGeom prst="rect">
            <a:avLst/>
          </a:prstGeom>
          <a:noFill/>
          <a:ln>
            <a:noFill/>
          </a:ln>
        </p:spPr>
      </p:pic>
      <p:sp>
        <p:nvSpPr>
          <p:cNvPr id="231" name="Google Shape;231;g3b3b905ce07_0_23">
            <a:hlinkClick r:id="rId4"/>
          </p:cNvPr>
          <p:cNvSpPr/>
          <p:nvPr/>
        </p:nvSpPr>
        <p:spPr>
          <a:xfrm>
            <a:off x="4816625" y="3719950"/>
            <a:ext cx="1998600" cy="1951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Oi"/>
              <a:ea typeface="Oi"/>
              <a:cs typeface="Oi"/>
              <a:sym typeface="Oi"/>
            </a:endParaRPr>
          </a:p>
        </p:txBody>
      </p:sp>
      <p:pic>
        <p:nvPicPr>
          <p:cNvPr id="232" name="Google Shape;232;g3b3b905ce07_0_23">
            <a:hlinkClick r:id="rId4"/>
          </p:cNvPr>
          <p:cNvPicPr preferRelativeResize="0"/>
          <p:nvPr/>
        </p:nvPicPr>
        <p:blipFill rotWithShape="1">
          <a:blip r:embed="rId8">
            <a:alphaModFix/>
          </a:blip>
          <a:srcRect/>
          <a:stretch/>
        </p:blipFill>
        <p:spPr>
          <a:xfrm>
            <a:off x="4499049" y="3659823"/>
            <a:ext cx="2445096" cy="245875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2518</Words>
  <Application>Microsoft Office PowerPoint</Application>
  <PresentationFormat>Custom</PresentationFormat>
  <Paragraphs>215</Paragraphs>
  <Slides>9</Slides>
  <Notes>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vt:i4>
      </vt:variant>
    </vt:vector>
  </HeadingPairs>
  <TitlesOfParts>
    <vt:vector size="19" baseType="lpstr">
      <vt:lpstr>Arial</vt:lpstr>
      <vt:lpstr>Oswald Medium</vt:lpstr>
      <vt:lpstr>Lato</vt:lpstr>
      <vt:lpstr>Oi</vt:lpstr>
      <vt:lpstr>Nunito Black</vt:lpstr>
      <vt:lpstr>Nunito ExtraBold</vt:lpstr>
      <vt:lpstr>Helvetica Neue</vt:lpstr>
      <vt:lpstr>Nunito</vt:lpstr>
      <vt:lpstr>Oswald</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Roach, Andrea</dc:creator>
  <cp:lastModifiedBy>Chalmers, Elizabeth</cp:lastModifiedBy>
  <cp:revision>1</cp:revision>
  <dcterms:modified xsi:type="dcterms:W3CDTF">2026-01-22T19:22:26Z</dcterms:modified>
</cp:coreProperties>
</file>