
<file path=[Content_Types].xml><?xml version="1.0" encoding="utf-8"?>
<Types xmlns="http://schemas.openxmlformats.org/package/2006/content-types">
  <Default Extension="fntdata" ContentType="application/x-fontdata"/>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theme/theme2.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ppt/metadata" ContentType="application/binary"/>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showSpecialPlsOnTitleSld="0" strictFirstAndLastChars="0" embedTrueTypeFonts="1" saveSubsetFonts="1" autoCompressPictures="0">
  <p:sldMasterIdLst>
    <p:sldMasterId id="2147483648" r:id="rId1"/>
  </p:sldMasterIdLst>
  <p:notesMasterIdLst>
    <p:notesMasterId r:id="rId8"/>
  </p:notesMasterIdLst>
  <p:sldIdLst>
    <p:sldId id="256" r:id="rId2"/>
    <p:sldId id="257" r:id="rId3"/>
    <p:sldId id="258" r:id="rId4"/>
    <p:sldId id="259" r:id="rId5"/>
    <p:sldId id="260" r:id="rId6"/>
    <p:sldId id="261" r:id="rId7"/>
  </p:sldIdLst>
  <p:sldSz cx="7772400" cy="10058400"/>
  <p:notesSz cx="6858000" cy="9144000"/>
  <p:embeddedFontLst>
    <p:embeddedFont>
      <p:font typeface="Helvetica Neue" panose="020B0604020202020204" charset="0"/>
      <p:regular r:id="rId9"/>
      <p:bold r:id="rId10"/>
      <p:italic r:id="rId11"/>
      <p:boldItalic r:id="rId12"/>
    </p:embeddedFont>
    <p:embeddedFont>
      <p:font typeface="Nunito Black" pitchFamily="2" charset="0"/>
      <p:bold r:id="rId13"/>
      <p:boldItalic r:id="rId14"/>
    </p:embeddedFont>
    <p:embeddedFont>
      <p:font typeface="Nunito ExtraBold" pitchFamily="2" charset="0"/>
      <p:bold r:id="rId15"/>
      <p:boldItalic r:id="rId16"/>
    </p:embeddedFont>
    <p:embeddedFont>
      <p:font typeface="Oi" panose="020B0604020202020204" charset="0"/>
      <p:regular r:id="rId17"/>
    </p:embeddedFont>
    <p:embeddedFont>
      <p:font typeface="Oswald" panose="00000500000000000000" pitchFamily="2" charset="0"/>
      <p:regular r:id="rId18"/>
      <p:bold r:id="rId19"/>
    </p:embeddedFont>
    <p:embeddedFont>
      <p:font typeface="Oswald Medium" panose="00000600000000000000" pitchFamily="2" charset="0"/>
      <p:regular r:id="rId20"/>
      <p:bold r:id="rId21"/>
    </p:embeddedFont>
  </p:embeddedFontLst>
  <p:defaultText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defaultTextStyle>
  <p:extLst>
    <p:ext uri="{EFAFB233-063F-42B5-8137-9DF3F51BA10A}">
      <p15:sldGuideLst xmlns:p15="http://schemas.microsoft.com/office/powerpoint/2012/main">
        <p15:guide id="1" pos="277">
          <p15:clr>
            <a:srgbClr val="9AA0A6"/>
          </p15:clr>
        </p15:guide>
        <p15:guide id="2" orient="horz" pos="737">
          <p15:clr>
            <a:srgbClr val="9AA0A6"/>
          </p15:clr>
        </p15:guide>
        <p15:guide id="3" orient="horz" pos="5726">
          <p15:clr>
            <a:srgbClr val="9AA0A6"/>
          </p15:clr>
        </p15:guide>
        <p15:guide id="4" pos="2778">
          <p15:clr>
            <a:srgbClr val="9AA0A6"/>
          </p15:clr>
        </p15:guide>
        <p15:guide id="5" pos="4486">
          <p15:clr>
            <a:srgbClr val="9AA0A6"/>
          </p15:clr>
        </p15:guide>
        <p15:guide id="6" orient="horz" pos="2665">
          <p15:clr>
            <a:srgbClr val="9AA0A6"/>
          </p15:clr>
        </p15:guide>
        <p15:guide id="7" orient="horz" pos="1757">
          <p15:clr>
            <a:srgbClr val="747775"/>
          </p15:clr>
        </p15:guide>
        <p15:guide id="8" pos="2381">
          <p15:clr>
            <a:srgbClr val="747775"/>
          </p15:clr>
        </p15:guide>
      </p15:sldGuideLst>
    </p:ext>
    <p:ext uri="GoogleSlidesCustomDataVersion2">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r:id="rId25" roundtripDataSignature="AMtx7misy/U1QGSXSBQPa0AL4fgZutNGzg=="/>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47" d="100"/>
          <a:sy n="47" d="100"/>
        </p:scale>
        <p:origin x="2244" y="36"/>
      </p:cViewPr>
      <p:guideLst>
        <p:guide pos="277"/>
        <p:guide orient="horz" pos="737"/>
        <p:guide orient="horz" pos="5726"/>
        <p:guide pos="2778"/>
        <p:guide pos="4486"/>
        <p:guide orient="horz" pos="2665"/>
        <p:guide orient="horz" pos="1757"/>
        <p:guide pos="2381"/>
      </p:guideLst>
    </p:cSldViewPr>
  </p:slideViewPr>
  <p:notesTextViewPr>
    <p:cViewPr>
      <p:scale>
        <a:sx n="1" d="1"/>
        <a:sy n="1" d="1"/>
      </p:scale>
      <p:origin x="0" y="0"/>
    </p:cViewPr>
  </p:notesTextViewPr>
  <p:gridSpacing cx="72008" cy="72008"/>
</p:viewPr>
</file>

<file path=ppt/_rels/presentation.xml.rels><?xml version="1.0" encoding="UTF-8" standalone="yes"?>
<Relationships xmlns="http://schemas.openxmlformats.org/package/2006/relationships"><Relationship Id="rId8" Type="http://schemas.openxmlformats.org/officeDocument/2006/relationships/notesMaster" Target="notesMasters/notesMaster1.xml"/><Relationship Id="rId13" Type="http://schemas.openxmlformats.org/officeDocument/2006/relationships/font" Target="fonts/font5.fntdata"/><Relationship Id="rId18" Type="http://schemas.openxmlformats.org/officeDocument/2006/relationships/font" Target="fonts/font10.fntdata"/><Relationship Id="rId26" Type="http://schemas.openxmlformats.org/officeDocument/2006/relationships/presProps" Target="presProps.xml"/><Relationship Id="rId3" Type="http://schemas.openxmlformats.org/officeDocument/2006/relationships/slide" Target="slides/slide2.xml"/><Relationship Id="rId21" Type="http://schemas.openxmlformats.org/officeDocument/2006/relationships/font" Target="fonts/font13.fntdata"/><Relationship Id="rId7" Type="http://schemas.openxmlformats.org/officeDocument/2006/relationships/slide" Target="slides/slide6.xml"/><Relationship Id="rId12" Type="http://schemas.openxmlformats.org/officeDocument/2006/relationships/font" Target="fonts/font4.fntdata"/><Relationship Id="rId17" Type="http://schemas.openxmlformats.org/officeDocument/2006/relationships/font" Target="fonts/font9.fntdata"/><Relationship Id="rId25" Type="http://customschemas.google.com/relationships/presentationmetadata" Target="metadata"/><Relationship Id="rId2" Type="http://schemas.openxmlformats.org/officeDocument/2006/relationships/slide" Target="slides/slide1.xml"/><Relationship Id="rId16" Type="http://schemas.openxmlformats.org/officeDocument/2006/relationships/font" Target="fonts/font8.fntdata"/><Relationship Id="rId20" Type="http://schemas.openxmlformats.org/officeDocument/2006/relationships/font" Target="fonts/font12.fntdata"/><Relationship Id="rId29" Type="http://schemas.openxmlformats.org/officeDocument/2006/relationships/tableStyles" Target="tableStyles.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font" Target="fonts/font3.fntdata"/><Relationship Id="rId5" Type="http://schemas.openxmlformats.org/officeDocument/2006/relationships/slide" Target="slides/slide4.xml"/><Relationship Id="rId15" Type="http://schemas.openxmlformats.org/officeDocument/2006/relationships/font" Target="fonts/font7.fntdata"/><Relationship Id="rId28" Type="http://schemas.openxmlformats.org/officeDocument/2006/relationships/theme" Target="theme/theme1.xml"/><Relationship Id="rId10" Type="http://schemas.openxmlformats.org/officeDocument/2006/relationships/font" Target="fonts/font2.fntdata"/><Relationship Id="rId19" Type="http://schemas.openxmlformats.org/officeDocument/2006/relationships/font" Target="fonts/font11.fntdata"/><Relationship Id="rId4" Type="http://schemas.openxmlformats.org/officeDocument/2006/relationships/slide" Target="slides/slide3.xml"/><Relationship Id="rId9" Type="http://schemas.openxmlformats.org/officeDocument/2006/relationships/font" Target="fonts/font1.fntdata"/><Relationship Id="rId14" Type="http://schemas.openxmlformats.org/officeDocument/2006/relationships/font" Target="fonts/font6.fntdata"/><Relationship Id="rId27" Type="http://schemas.openxmlformats.org/officeDocument/2006/relationships/viewProps" Target="viewProps.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2.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Pr>
        <a:solidFill>
          <a:schemeClr val="lt1"/>
        </a:solidFill>
        <a:effectLst/>
      </p:bgPr>
    </p:bg>
    <p:spTree>
      <p:nvGrpSpPr>
        <p:cNvPr id="1" name="Shape 2"/>
        <p:cNvGrpSpPr/>
        <p:nvPr/>
      </p:nvGrpSpPr>
      <p:grpSpPr>
        <a:xfrm>
          <a:off x="0" y="0"/>
          <a:ext cx="0" cy="0"/>
          <a:chOff x="0" y="0"/>
          <a:chExt cx="0" cy="0"/>
        </a:xfrm>
      </p:grpSpPr>
      <p:sp>
        <p:nvSpPr>
          <p:cNvPr id="3" name="Google Shape;3;n"/>
          <p:cNvSpPr>
            <a:spLocks noGrp="1" noRot="1" noChangeAspect="1"/>
          </p:cNvSpPr>
          <p:nvPr>
            <p:ph type="sldImg" idx="2"/>
          </p:nvPr>
        </p:nvSpPr>
        <p:spPr>
          <a:xfrm>
            <a:off x="2104480"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4" name="Google Shape;4;n"/>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lvl1pPr marL="457200" marR="0" lvl="0"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1pPr>
            <a:lvl2pPr marL="914400" marR="0" lvl="1"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2pPr>
            <a:lvl3pPr marL="1371600" marR="0" lvl="2"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3pPr>
            <a:lvl4pPr marL="1828800" marR="0" lvl="3"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4pPr>
            <a:lvl5pPr marL="2286000" marR="0" lvl="4"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5pPr>
            <a:lvl6pPr marL="2743200" marR="0" lvl="5"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6pPr>
            <a:lvl7pPr marL="3200400" marR="0" lvl="6"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7pPr>
            <a:lvl8pPr marL="3657600" marR="0" lvl="7"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8pPr>
            <a:lvl9pPr marL="4114800" marR="0" lvl="8" indent="-298450" algn="l" rtl="0">
              <a:lnSpc>
                <a:spcPct val="100000"/>
              </a:lnSpc>
              <a:spcBef>
                <a:spcPts val="0"/>
              </a:spcBef>
              <a:spcAft>
                <a:spcPts val="0"/>
              </a:spcAft>
              <a:buClr>
                <a:srgbClr val="000000"/>
              </a:buClr>
              <a:buSzPts val="1100"/>
              <a:buFont typeface="Arial"/>
              <a:buChar char="■"/>
              <a:defRPr sz="1100" b="0" i="0" u="none" strike="noStrike" cap="none">
                <a:solidFill>
                  <a:srgbClr val="000000"/>
                </a:solidFill>
                <a:latin typeface="Arial"/>
                <a:ea typeface="Arial"/>
                <a:cs typeface="Arial"/>
                <a:sym typeface="Arial"/>
              </a:defRPr>
            </a:lvl9pPr>
          </a:lstStyle>
          <a:p>
            <a:endParaRPr/>
          </a:p>
        </p:txBody>
      </p:sp>
    </p:spTree>
  </p:cSld>
  <p:clrMap bg1="lt1" tx1="dk1" bg2="dk2" tx2="lt2" accent1="accent1" accent2="accent2" accent3="accent3" accent4="accent4" accent5="accent5" accent6="accent6" hlink="hlink" folHlink="folHlink"/>
  <p:notes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99"/>
        <p:cNvGrpSpPr/>
        <p:nvPr/>
      </p:nvGrpSpPr>
      <p:grpSpPr>
        <a:xfrm>
          <a:off x="0" y="0"/>
          <a:ext cx="0" cy="0"/>
          <a:chOff x="0" y="0"/>
          <a:chExt cx="0" cy="0"/>
        </a:xfrm>
      </p:grpSpPr>
      <p:sp>
        <p:nvSpPr>
          <p:cNvPr id="100" name="Google Shape;100;g32934056c27_0_3:notes"/>
          <p:cNvSpPr>
            <a:spLocks noGrp="1" noRot="1" noChangeAspect="1"/>
          </p:cNvSpPr>
          <p:nvPr>
            <p:ph type="sldImg" idx="2"/>
          </p:nvPr>
        </p:nvSpPr>
        <p:spPr>
          <a:xfrm>
            <a:off x="2105025"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01" name="Google Shape;101;g32934056c27_0_3: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21"/>
        <p:cNvGrpSpPr/>
        <p:nvPr/>
      </p:nvGrpSpPr>
      <p:grpSpPr>
        <a:xfrm>
          <a:off x="0" y="0"/>
          <a:ext cx="0" cy="0"/>
          <a:chOff x="0" y="0"/>
          <a:chExt cx="0" cy="0"/>
        </a:xfrm>
      </p:grpSpPr>
      <p:sp>
        <p:nvSpPr>
          <p:cNvPr id="122" name="Google Shape;122;g262dfc02a86_1_0:notes"/>
          <p:cNvSpPr>
            <a:spLocks noGrp="1" noRot="1" noChangeAspect="1"/>
          </p:cNvSpPr>
          <p:nvPr>
            <p:ph type="sldImg" idx="2"/>
          </p:nvPr>
        </p:nvSpPr>
        <p:spPr>
          <a:xfrm>
            <a:off x="2104480"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23" name="Google Shape;123;g262dfc02a86_1_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37"/>
        <p:cNvGrpSpPr/>
        <p:nvPr/>
      </p:nvGrpSpPr>
      <p:grpSpPr>
        <a:xfrm>
          <a:off x="0" y="0"/>
          <a:ext cx="0" cy="0"/>
          <a:chOff x="0" y="0"/>
          <a:chExt cx="0" cy="0"/>
        </a:xfrm>
      </p:grpSpPr>
      <p:sp>
        <p:nvSpPr>
          <p:cNvPr id="138" name="Google Shape;138;g32929051d2a_7_110:notes"/>
          <p:cNvSpPr>
            <a:spLocks noGrp="1" noRot="1" noChangeAspect="1"/>
          </p:cNvSpPr>
          <p:nvPr>
            <p:ph type="sldImg" idx="2"/>
          </p:nvPr>
        </p:nvSpPr>
        <p:spPr>
          <a:xfrm>
            <a:off x="2104480"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39" name="Google Shape;139;g32929051d2a_7_11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51"/>
        <p:cNvGrpSpPr/>
        <p:nvPr/>
      </p:nvGrpSpPr>
      <p:grpSpPr>
        <a:xfrm>
          <a:off x="0" y="0"/>
          <a:ext cx="0" cy="0"/>
          <a:chOff x="0" y="0"/>
          <a:chExt cx="0" cy="0"/>
        </a:xfrm>
      </p:grpSpPr>
      <p:sp>
        <p:nvSpPr>
          <p:cNvPr id="152" name="Google Shape;152;g329e3f30a06_0_0:notes"/>
          <p:cNvSpPr>
            <a:spLocks noGrp="1" noRot="1" noChangeAspect="1"/>
          </p:cNvSpPr>
          <p:nvPr>
            <p:ph type="sldImg" idx="2"/>
          </p:nvPr>
        </p:nvSpPr>
        <p:spPr>
          <a:xfrm>
            <a:off x="2104480"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p:spPr>
      </p:sp>
      <p:sp>
        <p:nvSpPr>
          <p:cNvPr id="153" name="Google Shape;153;g329e3f30a06_0_0:notes"/>
          <p:cNvSpPr txBox="1">
            <a:spLocks noGrp="1"/>
          </p:cNvSpPr>
          <p:nvPr>
            <p:ph type="body" idx="1"/>
          </p:nvPr>
        </p:nvSpPr>
        <p:spPr>
          <a:xfrm>
            <a:off x="685800" y="4343400"/>
            <a:ext cx="5486400" cy="4114800"/>
          </a:xfrm>
          <a:prstGeom prst="rect">
            <a:avLst/>
          </a:prstGeom>
        </p:spPr>
        <p:txBody>
          <a:bodyPr spcFirstLastPara="1" wrap="square" lIns="91425" tIns="91425" rIns="91425" bIns="91425" anchor="t" anchorCtr="0">
            <a:noAutofit/>
          </a:bodyPr>
          <a:lstStyle/>
          <a:p>
            <a:pPr marL="0" lvl="0" indent="0" algn="l" rtl="0">
              <a:spcBef>
                <a:spcPts val="0"/>
              </a:spcBef>
              <a:spcAft>
                <a:spcPts val="0"/>
              </a:spcAft>
              <a:buNone/>
            </a:pPr>
            <a:endParaRPr/>
          </a:p>
        </p:txBody>
      </p:sp>
    </p:spTree>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65"/>
        <p:cNvGrpSpPr/>
        <p:nvPr/>
      </p:nvGrpSpPr>
      <p:grpSpPr>
        <a:xfrm>
          <a:off x="0" y="0"/>
          <a:ext cx="0" cy="0"/>
          <a:chOff x="0" y="0"/>
          <a:chExt cx="0" cy="0"/>
        </a:xfrm>
      </p:grpSpPr>
      <p:sp>
        <p:nvSpPr>
          <p:cNvPr id="166" name="Google Shape;166;g326dcffaa87_1_0:notes"/>
          <p:cNvSpPr>
            <a:spLocks noGrp="1" noRot="1" noChangeAspect="1"/>
          </p:cNvSpPr>
          <p:nvPr>
            <p:ph type="sldImg" idx="2"/>
          </p:nvPr>
        </p:nvSpPr>
        <p:spPr>
          <a:xfrm>
            <a:off x="2104480"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67" name="Google Shape;167;g326dcffaa87_1_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showMasterSp="0" showMasterPhAnim="0">
  <p:cSld>
    <p:spTree>
      <p:nvGrpSpPr>
        <p:cNvPr id="1" name="Shape 175"/>
        <p:cNvGrpSpPr/>
        <p:nvPr/>
      </p:nvGrpSpPr>
      <p:grpSpPr>
        <a:xfrm>
          <a:off x="0" y="0"/>
          <a:ext cx="0" cy="0"/>
          <a:chOff x="0" y="0"/>
          <a:chExt cx="0" cy="0"/>
        </a:xfrm>
      </p:grpSpPr>
      <p:sp>
        <p:nvSpPr>
          <p:cNvPr id="176" name="Google Shape;176;g32c35e1c9c5_0_0:notes"/>
          <p:cNvSpPr>
            <a:spLocks noGrp="1" noRot="1" noChangeAspect="1"/>
          </p:cNvSpPr>
          <p:nvPr>
            <p:ph type="sldImg" idx="2"/>
          </p:nvPr>
        </p:nvSpPr>
        <p:spPr>
          <a:xfrm>
            <a:off x="2104480" y="685800"/>
            <a:ext cx="2649600" cy="3429000"/>
          </a:xfrm>
          <a:custGeom>
            <a:avLst/>
            <a:gdLst/>
            <a:ahLst/>
            <a:cxnLst/>
            <a:rect l="l" t="t" r="r" b="b"/>
            <a:pathLst>
              <a:path w="120000" h="120000" extrusionOk="0">
                <a:moveTo>
                  <a:pt x="0" y="0"/>
                </a:moveTo>
                <a:lnTo>
                  <a:pt x="120000" y="0"/>
                </a:lnTo>
                <a:lnTo>
                  <a:pt x="120000" y="120000"/>
                </a:lnTo>
                <a:lnTo>
                  <a:pt x="0" y="120000"/>
                </a:lnTo>
                <a:close/>
              </a:path>
            </a:pathLst>
          </a:custGeom>
          <a:noFill/>
          <a:ln w="9525" cap="flat" cmpd="sng">
            <a:solidFill>
              <a:srgbClr val="000000"/>
            </a:solidFill>
            <a:prstDash val="solid"/>
            <a:round/>
            <a:headEnd type="none" w="sm" len="sm"/>
            <a:tailEnd type="none" w="sm" len="sm"/>
          </a:ln>
        </p:spPr>
      </p:sp>
      <p:sp>
        <p:nvSpPr>
          <p:cNvPr id="177" name="Google Shape;177;g32c35e1c9c5_0_0:notes"/>
          <p:cNvSpPr txBox="1">
            <a:spLocks noGrp="1"/>
          </p:cNvSpPr>
          <p:nvPr>
            <p:ph type="body" idx="1"/>
          </p:nvPr>
        </p:nvSpPr>
        <p:spPr>
          <a:xfrm>
            <a:off x="685800" y="4343400"/>
            <a:ext cx="5486400" cy="4114800"/>
          </a:xfrm>
          <a:prstGeom prst="rect">
            <a:avLst/>
          </a:prstGeom>
          <a:noFill/>
          <a:ln>
            <a:noFill/>
          </a:ln>
        </p:spPr>
        <p:txBody>
          <a:bodyPr spcFirstLastPara="1" wrap="square" lIns="91425" tIns="91425" rIns="91425" bIns="91425" anchor="t" anchorCtr="0">
            <a:noAutofit/>
          </a:bodyPr>
          <a:lstStyle/>
          <a:p>
            <a:pPr marL="0" lvl="0" indent="0" algn="l" rtl="0">
              <a:lnSpc>
                <a:spcPct val="100000"/>
              </a:lnSpc>
              <a:spcBef>
                <a:spcPts val="0"/>
              </a:spcBef>
              <a:spcAft>
                <a:spcPts val="0"/>
              </a:spcAft>
              <a:buSzPts val="1100"/>
              <a:buNone/>
            </a:pPr>
            <a:endParaRPr/>
          </a:p>
        </p:txBody>
      </p:sp>
    </p:spTree>
  </p:cSld>
  <p:clrMapOvr>
    <a:masterClrMapping/>
  </p:clrMapOvr>
</p:note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3" Type="http://schemas.openxmlformats.org/officeDocument/2006/relationships/image" Target="../media/image3.png"/><Relationship Id="rId2" Type="http://schemas.openxmlformats.org/officeDocument/2006/relationships/image" Target="../media/image2.png"/><Relationship Id="rId1" Type="http://schemas.openxmlformats.org/officeDocument/2006/relationships/slideMaster" Target="../slideMasters/slideMaster1.xml"/><Relationship Id="rId4" Type="http://schemas.openxmlformats.org/officeDocument/2006/relationships/hyperlink" Target="http://bit.ly/TDSBScience" TargetMode="External"/></Relationships>
</file>

<file path=ppt/slideLayouts/_rels/slideLayout5.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3" Type="http://schemas.openxmlformats.org/officeDocument/2006/relationships/hyperlink" Target="http://bit.ly/TDSBScience" TargetMode="External"/><Relationship Id="rId2" Type="http://schemas.openxmlformats.org/officeDocument/2006/relationships/image" Target="../media/image2.png"/><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matchingName="Blank" type="blank">
  <p:cSld name="BLANK">
    <p:spTree>
      <p:nvGrpSpPr>
        <p:cNvPr id="1" name="Shape 9"/>
        <p:cNvGrpSpPr/>
        <p:nvPr/>
      </p:nvGrpSpPr>
      <p:grpSpPr>
        <a:xfrm>
          <a:off x="0" y="0"/>
          <a:ext cx="0" cy="0"/>
          <a:chOff x="0" y="0"/>
          <a:chExt cx="0" cy="0"/>
        </a:xfrm>
      </p:grpSpPr>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matchingName="Front page">
  <p:cSld name="CUSTOM">
    <p:spTree>
      <p:nvGrpSpPr>
        <p:cNvPr id="1" name="Shape 10"/>
        <p:cNvGrpSpPr/>
        <p:nvPr/>
      </p:nvGrpSpPr>
      <p:grpSpPr>
        <a:xfrm>
          <a:off x="0" y="0"/>
          <a:ext cx="0" cy="0"/>
          <a:chOff x="0" y="0"/>
          <a:chExt cx="0" cy="0"/>
        </a:xfrm>
      </p:grpSpPr>
      <p:pic>
        <p:nvPicPr>
          <p:cNvPr id="11" name="Google Shape;11;p7"/>
          <p:cNvPicPr preferRelativeResize="0"/>
          <p:nvPr/>
        </p:nvPicPr>
        <p:blipFill rotWithShape="1">
          <a:blip r:embed="rId2">
            <a:alphaModFix/>
          </a:blip>
          <a:srcRect/>
          <a:stretch/>
        </p:blipFill>
        <p:spPr>
          <a:xfrm>
            <a:off x="450" y="0"/>
            <a:ext cx="7772400" cy="1943092"/>
          </a:xfrm>
          <a:prstGeom prst="rect">
            <a:avLst/>
          </a:prstGeom>
          <a:noFill/>
          <a:ln>
            <a:noFill/>
          </a:ln>
        </p:spPr>
      </p:pic>
      <p:sp>
        <p:nvSpPr>
          <p:cNvPr id="12" name="Google Shape;12;p7"/>
          <p:cNvSpPr txBox="1"/>
          <p:nvPr/>
        </p:nvSpPr>
        <p:spPr>
          <a:xfrm>
            <a:off x="4519249" y="9659825"/>
            <a:ext cx="27432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rgbClr val="3C5FB0"/>
                </a:solidFill>
                <a:latin typeface="Oswald"/>
                <a:ea typeface="Oswald"/>
                <a:cs typeface="Oswald"/>
                <a:sym typeface="Oswald"/>
              </a:rPr>
              <a:t>Page</a:t>
            </a:r>
            <a:endParaRPr sz="1400" b="0" i="0" u="none" strike="noStrike" cap="none">
              <a:solidFill>
                <a:srgbClr val="3C5FB0"/>
              </a:solidFill>
              <a:latin typeface="Oswald"/>
              <a:ea typeface="Oswald"/>
              <a:cs typeface="Oswald"/>
              <a:sym typeface="Oswald"/>
            </a:endParaRPr>
          </a:p>
        </p:txBody>
      </p:sp>
      <p:sp>
        <p:nvSpPr>
          <p:cNvPr id="13" name="Google Shape;13;p7"/>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400"/>
              <a:buFont typeface="Arial"/>
              <a:buNone/>
              <a:defRPr sz="14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matchingName="Internal Page">
  <p:cSld name="CUSTOM_1">
    <p:spTree>
      <p:nvGrpSpPr>
        <p:cNvPr id="1" name="Shape 14"/>
        <p:cNvGrpSpPr/>
        <p:nvPr/>
      </p:nvGrpSpPr>
      <p:grpSpPr>
        <a:xfrm>
          <a:off x="0" y="0"/>
          <a:ext cx="0" cy="0"/>
          <a:chOff x="0" y="0"/>
          <a:chExt cx="0" cy="0"/>
        </a:xfrm>
      </p:grpSpPr>
      <p:pic>
        <p:nvPicPr>
          <p:cNvPr id="15" name="Google Shape;15;p8"/>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16" name="Google Shape;16;p8"/>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17" name="Google Shape;17;p8"/>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18" name="Google Shape;18;p8"/>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19" name="Google Shape;19;p8"/>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matchingName="Back Page">
  <p:cSld name="CUSTOM_1_1_1">
    <p:spTree>
      <p:nvGrpSpPr>
        <p:cNvPr id="1" name="Shape 20"/>
        <p:cNvGrpSpPr/>
        <p:nvPr/>
      </p:nvGrpSpPr>
      <p:grpSpPr>
        <a:xfrm>
          <a:off x="0" y="0"/>
          <a:ext cx="0" cy="0"/>
          <a:chOff x="0" y="0"/>
          <a:chExt cx="0" cy="0"/>
        </a:xfrm>
      </p:grpSpPr>
      <p:pic>
        <p:nvPicPr>
          <p:cNvPr id="21" name="Google Shape;21;p9"/>
          <p:cNvPicPr preferRelativeResize="0"/>
          <p:nvPr/>
        </p:nvPicPr>
        <p:blipFill rotWithShape="1">
          <a:blip r:embed="rId2">
            <a:alphaModFix/>
          </a:blip>
          <a:srcRect/>
          <a:stretch/>
        </p:blipFill>
        <p:spPr>
          <a:xfrm>
            <a:off x="128975" y="9390175"/>
            <a:ext cx="526777" cy="527549"/>
          </a:xfrm>
          <a:prstGeom prst="rect">
            <a:avLst/>
          </a:prstGeom>
          <a:noFill/>
          <a:ln>
            <a:noFill/>
          </a:ln>
        </p:spPr>
      </p:pic>
      <p:sp>
        <p:nvSpPr>
          <p:cNvPr id="22" name="Google Shape;22;p9"/>
          <p:cNvSpPr txBox="1"/>
          <p:nvPr/>
        </p:nvSpPr>
        <p:spPr>
          <a:xfrm>
            <a:off x="2561506" y="6959246"/>
            <a:ext cx="2625900" cy="2216400"/>
          </a:xfrm>
          <a:prstGeom prst="rect">
            <a:avLst/>
          </a:prstGeom>
          <a:noFill/>
          <a:ln>
            <a:noFill/>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400"/>
              <a:buFont typeface="Arial"/>
              <a:buNone/>
            </a:pPr>
            <a:r>
              <a:rPr lang="en-CA" sz="1400" b="0" i="0" u="none" strike="noStrike" cap="none">
                <a:solidFill>
                  <a:schemeClr val="dk1"/>
                </a:solidFill>
                <a:latin typeface="Oswald"/>
                <a:ea typeface="Oswald"/>
                <a:cs typeface="Oswald"/>
                <a:sym typeface="Oswald"/>
              </a:rPr>
              <a:t>Mahfuza Rahman</a:t>
            </a:r>
            <a:endParaRPr sz="1400" b="0" i="0" u="none" strike="noStrike" cap="none">
              <a:solidFill>
                <a:schemeClr val="dk1"/>
              </a:solidFill>
              <a:latin typeface="Oswald"/>
              <a:ea typeface="Oswald"/>
              <a:cs typeface="Oswald"/>
              <a:sym typeface="Oswald"/>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Oi"/>
                <a:ea typeface="Oi"/>
                <a:cs typeface="Oi"/>
                <a:sym typeface="Oi"/>
              </a:rPr>
              <a:t>Coordinator (Acting) -  Mathematics, Science/STEM &amp; Robotics</a:t>
            </a:r>
            <a:endParaRPr sz="1000" b="0" i="0"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1" i="1" u="none" strike="noStrike" cap="none">
                <a:solidFill>
                  <a:schemeClr val="dk1"/>
                </a:solidFill>
                <a:latin typeface="Oi"/>
                <a:ea typeface="Oi"/>
                <a:cs typeface="Oi"/>
                <a:sym typeface="Oi"/>
              </a:rPr>
              <a:t>mahfuza.rahman@tdsb.on.ca</a:t>
            </a:r>
            <a:endParaRPr sz="1000" b="1" i="1"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Oi"/>
                <a:ea typeface="Oi"/>
                <a:cs typeface="Oi"/>
                <a:sym typeface="Oi"/>
              </a:rPr>
              <a:t>@RahmanLearning</a:t>
            </a:r>
            <a:endParaRPr sz="1000" b="0" i="0"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chemeClr val="dk1"/>
              </a:solidFill>
              <a:latin typeface="Helvetica Neue"/>
              <a:ea typeface="Helvetica Neue"/>
              <a:cs typeface="Helvetica Neue"/>
              <a:sym typeface="Helvetica Neue"/>
            </a:endParaRPr>
          </a:p>
          <a:p>
            <a:pPr marL="0" marR="0" lvl="0" indent="0" algn="ct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Oswald"/>
                <a:ea typeface="Oswald"/>
                <a:cs typeface="Oswald"/>
                <a:sym typeface="Oswald"/>
              </a:rPr>
              <a:t>Stephen Gilbert</a:t>
            </a:r>
            <a:endParaRPr sz="1400" b="0" i="0" u="none" strike="noStrike" cap="none">
              <a:solidFill>
                <a:srgbClr val="000000"/>
              </a:solidFill>
              <a:latin typeface="Oswald"/>
              <a:ea typeface="Oswald"/>
              <a:cs typeface="Oswald"/>
              <a:sym typeface="Oswald"/>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Classroom Safety and STEM Lead Teachers</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1" i="1" u="none" strike="noStrike" cap="none">
                <a:solidFill>
                  <a:srgbClr val="000000"/>
                </a:solidFill>
                <a:latin typeface="Oi"/>
                <a:ea typeface="Oi"/>
                <a:cs typeface="Oi"/>
                <a:sym typeface="Oi"/>
              </a:rPr>
              <a:t>stephen.gilbert@tdsb.on.ca </a:t>
            </a:r>
            <a:endParaRPr sz="1000" b="1" i="1"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 @GILBERTSJ</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chemeClr val="dk1"/>
              </a:buClr>
              <a:buSzPts val="1100"/>
              <a:buFont typeface="Arial"/>
              <a:buNone/>
            </a:pPr>
            <a:r>
              <a:rPr lang="en-CA" sz="1400" b="0" i="0" u="none" strike="noStrike" cap="none">
                <a:solidFill>
                  <a:schemeClr val="dk1"/>
                </a:solidFill>
                <a:latin typeface="Oswald"/>
                <a:ea typeface="Oswald"/>
                <a:cs typeface="Oswald"/>
                <a:sym typeface="Oswald"/>
              </a:rPr>
              <a:t>Alberta Munro</a:t>
            </a:r>
            <a:endParaRPr sz="1400" b="0" i="0" u="none" strike="noStrike" cap="none">
              <a:solidFill>
                <a:schemeClr val="dk1"/>
              </a:solidFill>
              <a:latin typeface="Oswald"/>
              <a:ea typeface="Oswald"/>
              <a:cs typeface="Oswald"/>
              <a:sym typeface="Oswald"/>
            </a:endParaRPr>
          </a:p>
          <a:p>
            <a:pPr marL="0" marR="0" lvl="0" indent="0" algn="ctr" rtl="0">
              <a:lnSpc>
                <a:spcPct val="100000"/>
              </a:lnSpc>
              <a:spcBef>
                <a:spcPts val="0"/>
              </a:spcBef>
              <a:spcAft>
                <a:spcPts val="0"/>
              </a:spcAft>
              <a:buClr>
                <a:schemeClr val="dk1"/>
              </a:buClr>
              <a:buSzPts val="1100"/>
              <a:buFont typeface="Arial"/>
              <a:buNone/>
            </a:pPr>
            <a:r>
              <a:rPr lang="en-CA" sz="1000" b="0" i="0" u="none" strike="noStrike" cap="none">
                <a:solidFill>
                  <a:schemeClr val="dk1"/>
                </a:solidFill>
                <a:latin typeface="Oi"/>
                <a:ea typeface="Oi"/>
                <a:cs typeface="Oi"/>
                <a:sym typeface="Oi"/>
              </a:rPr>
              <a:t>Program Office Assistant</a:t>
            </a:r>
            <a:endParaRPr sz="1000" b="0" i="0"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chemeClr val="dk1"/>
              </a:buClr>
              <a:buSzPts val="1100"/>
              <a:buFont typeface="Arial"/>
              <a:buNone/>
            </a:pPr>
            <a:r>
              <a:rPr lang="en-CA" sz="1000" b="1" i="1" u="none" strike="noStrike" cap="none">
                <a:solidFill>
                  <a:schemeClr val="dk1"/>
                </a:solidFill>
                <a:latin typeface="Oi"/>
                <a:ea typeface="Oi"/>
                <a:cs typeface="Oi"/>
                <a:sym typeface="Oi"/>
              </a:rPr>
              <a:t>alberta.munro@tdsb.on.ca</a:t>
            </a:r>
            <a:endParaRPr sz="1000" b="0" i="0" u="none" strike="noStrike" cap="none">
              <a:solidFill>
                <a:srgbClr val="000000"/>
              </a:solidFill>
              <a:latin typeface="Oi"/>
              <a:ea typeface="Oi"/>
              <a:cs typeface="Oi"/>
              <a:sym typeface="Oi"/>
            </a:endParaRPr>
          </a:p>
          <a:p>
            <a:pPr marL="0" marR="0" lvl="0" indent="0" algn="l"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Helvetica Neue"/>
              <a:ea typeface="Helvetica Neue"/>
              <a:cs typeface="Helvetica Neue"/>
              <a:sym typeface="Helvetica Neue"/>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Helvetica Neue"/>
              <a:ea typeface="Helvetica Neue"/>
              <a:cs typeface="Helvetica Neue"/>
              <a:sym typeface="Helvetica Neue"/>
            </a:endParaRPr>
          </a:p>
        </p:txBody>
      </p:sp>
      <p:sp>
        <p:nvSpPr>
          <p:cNvPr id="23" name="Google Shape;23;p9"/>
          <p:cNvSpPr txBox="1"/>
          <p:nvPr/>
        </p:nvSpPr>
        <p:spPr>
          <a:xfrm>
            <a:off x="23460" y="6939715"/>
            <a:ext cx="2625900" cy="2370300"/>
          </a:xfrm>
          <a:prstGeom prst="rect">
            <a:avLst/>
          </a:prstGeom>
          <a:noFill/>
          <a:ln>
            <a:noFill/>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Oswald"/>
                <a:ea typeface="Oswald"/>
                <a:cs typeface="Oswald"/>
                <a:sym typeface="Oswald"/>
              </a:rPr>
              <a:t>Wendy Terro</a:t>
            </a:r>
            <a:endParaRPr sz="1400" b="0" i="0" u="none" strike="noStrike" cap="none">
              <a:solidFill>
                <a:srgbClr val="000000"/>
              </a:solidFill>
              <a:latin typeface="Oswald"/>
              <a:ea typeface="Oswald"/>
              <a:cs typeface="Oswald"/>
              <a:sym typeface="Oswald"/>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Centrally Assigned Principal -</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   Special Education and Inclusion, The Arts, Math, Science/STEM and Robotics</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1" i="1" u="none" strike="noStrike" cap="none">
                <a:solidFill>
                  <a:srgbClr val="000000"/>
                </a:solidFill>
                <a:latin typeface="Oi"/>
                <a:ea typeface="Oi"/>
                <a:cs typeface="Oi"/>
                <a:sym typeface="Oi"/>
              </a:rPr>
              <a:t>wendy.terro@tdsb.on.ca</a:t>
            </a:r>
            <a:endParaRPr sz="1000" b="1" i="1"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 @Wendy_Terro</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Helvetica Neue"/>
              <a:ea typeface="Helvetica Neue"/>
              <a:cs typeface="Helvetica Neue"/>
              <a:sym typeface="Helvetica Neue"/>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swald"/>
                <a:ea typeface="Oswald"/>
                <a:cs typeface="Oswald"/>
                <a:sym typeface="Oswald"/>
              </a:rPr>
              <a:t> </a:t>
            </a:r>
            <a:r>
              <a:rPr lang="en-CA" sz="1400" b="0" i="0" u="none" strike="noStrike" cap="none">
                <a:solidFill>
                  <a:srgbClr val="000000"/>
                </a:solidFill>
                <a:latin typeface="Oswald"/>
                <a:ea typeface="Oswald"/>
                <a:cs typeface="Oswald"/>
                <a:sym typeface="Oswald"/>
              </a:rPr>
              <a:t>Lucy Giannotta</a:t>
            </a:r>
            <a:endParaRPr sz="1400" b="0" i="0" u="none" strike="noStrike" cap="none">
              <a:solidFill>
                <a:srgbClr val="000000"/>
              </a:solidFill>
              <a:latin typeface="Oswald"/>
              <a:ea typeface="Oswald"/>
              <a:cs typeface="Oswald"/>
              <a:sym typeface="Oswald"/>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Superintendent, Retired - Leadership, Learning and School Improvement</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1" i="1" u="none" strike="noStrike" cap="none">
                <a:solidFill>
                  <a:srgbClr val="000000"/>
                </a:solidFill>
                <a:latin typeface="Oi"/>
                <a:ea typeface="Oi"/>
                <a:cs typeface="Oi"/>
                <a:sym typeface="Oi"/>
              </a:rPr>
              <a:t>lucy.giannotta@tdsb.on.ca</a:t>
            </a:r>
            <a:endParaRPr sz="1000" b="1" i="1"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Helvetica Neue"/>
              <a:ea typeface="Helvetica Neue"/>
              <a:cs typeface="Helvetica Neue"/>
              <a:sym typeface="Helvetica Neue"/>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Helvetica Neue"/>
                <a:ea typeface="Helvetica Neue"/>
                <a:cs typeface="Helvetica Neue"/>
                <a:sym typeface="Helvetica Neue"/>
              </a:rPr>
              <a:t> </a:t>
            </a:r>
            <a:endParaRPr sz="1000" b="1" i="1"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Helvetica Neue"/>
              <a:ea typeface="Helvetica Neue"/>
              <a:cs typeface="Helvetica Neue"/>
              <a:sym typeface="Helvetica Neue"/>
            </a:endParaRPr>
          </a:p>
        </p:txBody>
      </p:sp>
      <p:cxnSp>
        <p:nvCxnSpPr>
          <p:cNvPr id="24" name="Google Shape;24;p9"/>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pic>
        <p:nvPicPr>
          <p:cNvPr id="25" name="Google Shape;25;p9"/>
          <p:cNvPicPr preferRelativeResize="0"/>
          <p:nvPr/>
        </p:nvPicPr>
        <p:blipFill rotWithShape="1">
          <a:blip r:embed="rId3">
            <a:alphaModFix/>
          </a:blip>
          <a:srcRect/>
          <a:stretch/>
        </p:blipFill>
        <p:spPr>
          <a:xfrm>
            <a:off x="3362304" y="8555240"/>
            <a:ext cx="142675" cy="142675"/>
          </a:xfrm>
          <a:prstGeom prst="rect">
            <a:avLst/>
          </a:prstGeom>
          <a:noFill/>
          <a:ln>
            <a:noFill/>
          </a:ln>
        </p:spPr>
      </p:pic>
      <p:sp>
        <p:nvSpPr>
          <p:cNvPr id="26" name="Google Shape;26;p9"/>
          <p:cNvSpPr txBox="1"/>
          <p:nvPr/>
        </p:nvSpPr>
        <p:spPr>
          <a:xfrm>
            <a:off x="4976400" y="6949475"/>
            <a:ext cx="2743200" cy="2370300"/>
          </a:xfrm>
          <a:prstGeom prst="rect">
            <a:avLst/>
          </a:prstGeom>
          <a:noFill/>
          <a:ln>
            <a:noFill/>
          </a:ln>
        </p:spPr>
        <p:txBody>
          <a:bodyPr spcFirstLastPara="1" wrap="square" lIns="91425" tIns="91425" rIns="91425" bIns="91425" anchor="t" anchorCtr="0">
            <a:noAutofit/>
          </a:bodyPr>
          <a:lstStyle/>
          <a:p>
            <a:pPr marL="0" marR="0" lvl="0" indent="0" algn="ct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Oswald"/>
                <a:ea typeface="Oswald"/>
                <a:cs typeface="Oswald"/>
                <a:sym typeface="Oswald"/>
              </a:rPr>
              <a:t>Steve Lang</a:t>
            </a:r>
            <a:endParaRPr sz="1400" b="0" i="0" u="none" strike="noStrike" cap="none">
              <a:solidFill>
                <a:srgbClr val="000000"/>
              </a:solidFill>
              <a:latin typeface="Oswald"/>
              <a:ea typeface="Oswald"/>
              <a:cs typeface="Oswald"/>
              <a:sym typeface="Oswald"/>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Oi"/>
                <a:ea typeface="Oi"/>
                <a:cs typeface="Oi"/>
                <a:sym typeface="Oi"/>
              </a:rPr>
              <a:t>Space Program Specialist - </a:t>
            </a:r>
            <a:r>
              <a:rPr lang="en-CA" sz="1000" b="0" i="0" u="none" strike="noStrike" cap="none">
                <a:solidFill>
                  <a:srgbClr val="000000"/>
                </a:solidFill>
                <a:latin typeface="Oi"/>
                <a:ea typeface="Oi"/>
                <a:cs typeface="Oi"/>
                <a:sym typeface="Oi"/>
              </a:rPr>
              <a:t>Canadian Space Resource Centre (CSRC) @ Marc Garneau CI</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 </a:t>
            </a:r>
            <a:r>
              <a:rPr lang="en-CA" sz="1000" b="1" i="1" u="none" strike="noStrike" cap="none">
                <a:solidFill>
                  <a:srgbClr val="000000"/>
                </a:solidFill>
                <a:latin typeface="Oi"/>
                <a:ea typeface="Oi"/>
                <a:cs typeface="Oi"/>
                <a:sym typeface="Oi"/>
              </a:rPr>
              <a:t>steven.lang@tdsb.on.ca</a:t>
            </a:r>
            <a:endParaRPr sz="1000" b="1" i="1"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rgbClr val="000000"/>
                </a:solidFill>
                <a:latin typeface="Oi"/>
                <a:ea typeface="Oi"/>
                <a:cs typeface="Oi"/>
                <a:sym typeface="Oi"/>
              </a:rPr>
              <a:t>@cdnspaceguy</a:t>
            </a:r>
            <a:endParaRPr sz="1000" b="0" i="0" u="none" strike="noStrike" cap="none">
              <a:solidFill>
                <a:srgbClr val="000000"/>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endParaRPr sz="1000" b="0" i="0" u="none" strike="noStrike" cap="none">
              <a:solidFill>
                <a:srgbClr val="000000"/>
              </a:solidFill>
              <a:latin typeface="Helvetica Neue"/>
              <a:ea typeface="Helvetica Neue"/>
              <a:cs typeface="Helvetica Neue"/>
              <a:sym typeface="Helvetica Neue"/>
            </a:endParaRPr>
          </a:p>
          <a:p>
            <a:pPr marL="0" marR="0" lvl="0" indent="0" algn="ctr" rtl="0">
              <a:lnSpc>
                <a:spcPct val="100000"/>
              </a:lnSpc>
              <a:spcBef>
                <a:spcPts val="0"/>
              </a:spcBef>
              <a:spcAft>
                <a:spcPts val="0"/>
              </a:spcAft>
              <a:buClr>
                <a:srgbClr val="000000"/>
              </a:buClr>
              <a:buSzPts val="1400"/>
              <a:buFont typeface="Arial"/>
              <a:buNone/>
            </a:pPr>
            <a:r>
              <a:rPr lang="en-CA" sz="1400" b="0" i="0" u="none" strike="noStrike" cap="none">
                <a:solidFill>
                  <a:schemeClr val="dk1"/>
                </a:solidFill>
                <a:latin typeface="Oswald"/>
                <a:ea typeface="Oswald"/>
                <a:cs typeface="Oswald"/>
                <a:sym typeface="Oswald"/>
              </a:rPr>
              <a:t>Cindy Beneteau</a:t>
            </a:r>
            <a:endParaRPr sz="1400" b="0" i="0" u="none" strike="noStrike" cap="none">
              <a:solidFill>
                <a:schemeClr val="dk1"/>
              </a:solidFill>
              <a:latin typeface="Oswald"/>
              <a:ea typeface="Oswald"/>
              <a:cs typeface="Oswald"/>
              <a:sym typeface="Oswald"/>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Oi"/>
                <a:ea typeface="Oi"/>
                <a:cs typeface="Oi"/>
                <a:sym typeface="Oi"/>
              </a:rPr>
              <a:t>Supervisor, Science and Technology Resource Program</a:t>
            </a:r>
            <a:endParaRPr sz="1000" b="0" i="0"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Oi"/>
                <a:ea typeface="Oi"/>
                <a:cs typeface="Oi"/>
                <a:sym typeface="Oi"/>
              </a:rPr>
              <a:t> </a:t>
            </a:r>
            <a:r>
              <a:rPr lang="en-CA" sz="1000" b="1" i="1" u="none" strike="noStrike" cap="none">
                <a:solidFill>
                  <a:schemeClr val="dk1"/>
                </a:solidFill>
                <a:latin typeface="Oi"/>
                <a:ea typeface="Oi"/>
                <a:cs typeface="Oi"/>
                <a:sym typeface="Oi"/>
              </a:rPr>
              <a:t>cindy.beneteau@tdsb.on.ca</a:t>
            </a:r>
            <a:endParaRPr sz="1000" b="1" i="1" u="none" strike="noStrike" cap="none">
              <a:solidFill>
                <a:schemeClr val="dk1"/>
              </a:solidFill>
              <a:latin typeface="Oi"/>
              <a:ea typeface="Oi"/>
              <a:cs typeface="Oi"/>
              <a:sym typeface="Oi"/>
            </a:endParaRPr>
          </a:p>
          <a:p>
            <a:pPr marL="0" marR="0" lvl="0" indent="0" algn="ctr" rtl="0">
              <a:lnSpc>
                <a:spcPct val="100000"/>
              </a:lnSpc>
              <a:spcBef>
                <a:spcPts val="0"/>
              </a:spcBef>
              <a:spcAft>
                <a:spcPts val="0"/>
              </a:spcAft>
              <a:buClr>
                <a:srgbClr val="000000"/>
              </a:buClr>
              <a:buSzPts val="1000"/>
              <a:buFont typeface="Arial"/>
              <a:buNone/>
            </a:pPr>
            <a:r>
              <a:rPr lang="en-CA" sz="1000" b="0" i="0" u="none" strike="noStrike" cap="none">
                <a:solidFill>
                  <a:schemeClr val="dk1"/>
                </a:solidFill>
                <a:latin typeface="Oi"/>
                <a:ea typeface="Oi"/>
                <a:cs typeface="Oi"/>
                <a:sym typeface="Oi"/>
              </a:rPr>
              <a:t>@CindyBeneteau</a:t>
            </a:r>
            <a:endParaRPr sz="1000" b="0" i="0" u="none" strike="noStrike" cap="none">
              <a:solidFill>
                <a:srgbClr val="000000"/>
              </a:solidFill>
              <a:latin typeface="Oi"/>
              <a:ea typeface="Oi"/>
              <a:cs typeface="Oi"/>
              <a:sym typeface="Oi"/>
            </a:endParaRPr>
          </a:p>
        </p:txBody>
      </p:sp>
      <p:pic>
        <p:nvPicPr>
          <p:cNvPr id="27" name="Google Shape;27;p9"/>
          <p:cNvPicPr preferRelativeResize="0"/>
          <p:nvPr/>
        </p:nvPicPr>
        <p:blipFill rotWithShape="1">
          <a:blip r:embed="rId3">
            <a:alphaModFix/>
          </a:blip>
          <a:srcRect/>
          <a:stretch/>
        </p:blipFill>
        <p:spPr>
          <a:xfrm>
            <a:off x="3180552" y="7734889"/>
            <a:ext cx="142675" cy="142675"/>
          </a:xfrm>
          <a:prstGeom prst="rect">
            <a:avLst/>
          </a:prstGeom>
          <a:noFill/>
          <a:ln>
            <a:noFill/>
          </a:ln>
        </p:spPr>
      </p:pic>
      <p:pic>
        <p:nvPicPr>
          <p:cNvPr id="28" name="Google Shape;28;p9"/>
          <p:cNvPicPr preferRelativeResize="0"/>
          <p:nvPr/>
        </p:nvPicPr>
        <p:blipFill rotWithShape="1">
          <a:blip r:embed="rId3">
            <a:alphaModFix/>
          </a:blip>
          <a:srcRect/>
          <a:stretch/>
        </p:blipFill>
        <p:spPr>
          <a:xfrm>
            <a:off x="5760440" y="7725445"/>
            <a:ext cx="142675" cy="142675"/>
          </a:xfrm>
          <a:prstGeom prst="rect">
            <a:avLst/>
          </a:prstGeom>
          <a:noFill/>
          <a:ln>
            <a:noFill/>
          </a:ln>
        </p:spPr>
      </p:pic>
      <p:sp>
        <p:nvSpPr>
          <p:cNvPr id="29" name="Google Shape;29;p9"/>
          <p:cNvSpPr txBox="1"/>
          <p:nvPr/>
        </p:nvSpPr>
        <p:spPr>
          <a:xfrm>
            <a:off x="128975" y="6535625"/>
            <a:ext cx="7473600" cy="431100"/>
          </a:xfrm>
          <a:prstGeom prst="rect">
            <a:avLst/>
          </a:prstGeom>
          <a:solidFill>
            <a:srgbClr val="3C5FB0"/>
          </a:solid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600"/>
              <a:buFont typeface="Arial"/>
              <a:buNone/>
            </a:pPr>
            <a:r>
              <a:rPr lang="en-CA" sz="1600" b="0" i="0" u="none" strike="noStrike" cap="none">
                <a:solidFill>
                  <a:srgbClr val="FFFFFF"/>
                </a:solidFill>
                <a:latin typeface="Oswald Medium"/>
                <a:ea typeface="Oswald Medium"/>
                <a:cs typeface="Oswald Medium"/>
                <a:sym typeface="Oswald Medium"/>
              </a:rPr>
              <a:t>THE DEPARTMENT</a:t>
            </a:r>
            <a:endParaRPr sz="1600" b="0" i="0" u="none" strike="noStrike" cap="none">
              <a:solidFill>
                <a:srgbClr val="FFFFFF"/>
              </a:solidFill>
              <a:latin typeface="Oswald Medium"/>
              <a:ea typeface="Oswald Medium"/>
              <a:cs typeface="Oswald Medium"/>
              <a:sym typeface="Oswald Medium"/>
            </a:endParaRPr>
          </a:p>
        </p:txBody>
      </p:sp>
      <p:pic>
        <p:nvPicPr>
          <p:cNvPr id="30" name="Google Shape;30;p9"/>
          <p:cNvPicPr preferRelativeResize="0"/>
          <p:nvPr/>
        </p:nvPicPr>
        <p:blipFill rotWithShape="1">
          <a:blip r:embed="rId3">
            <a:alphaModFix/>
          </a:blip>
          <a:srcRect/>
          <a:stretch/>
        </p:blipFill>
        <p:spPr>
          <a:xfrm>
            <a:off x="5699627" y="8700990"/>
            <a:ext cx="142675" cy="142675"/>
          </a:xfrm>
          <a:prstGeom prst="rect">
            <a:avLst/>
          </a:prstGeom>
          <a:noFill/>
          <a:ln>
            <a:noFill/>
          </a:ln>
        </p:spPr>
      </p:pic>
      <p:sp>
        <p:nvSpPr>
          <p:cNvPr id="31" name="Google Shape;31;p9"/>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32" name="Google Shape;32;p9"/>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33" name="Google Shape;33;p9"/>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4"/>
              </a:rPr>
              <a:t>bit.ly/TDSBScience</a:t>
            </a:r>
            <a:endParaRPr sz="1100" b="0" i="0" u="none" strike="noStrike" cap="none">
              <a:solidFill>
                <a:srgbClr val="3C5FB0"/>
              </a:solidFill>
              <a:latin typeface="Oswald"/>
              <a:ea typeface="Oswald"/>
              <a:cs typeface="Oswald"/>
              <a:sym typeface="Oswald"/>
            </a:endParaRPr>
          </a:p>
        </p:txBody>
      </p:sp>
      <p:pic>
        <p:nvPicPr>
          <p:cNvPr id="34" name="Google Shape;34;p9"/>
          <p:cNvPicPr preferRelativeResize="0"/>
          <p:nvPr/>
        </p:nvPicPr>
        <p:blipFill rotWithShape="1">
          <a:blip r:embed="rId3">
            <a:alphaModFix/>
          </a:blip>
          <a:srcRect/>
          <a:stretch/>
        </p:blipFill>
        <p:spPr>
          <a:xfrm>
            <a:off x="751677" y="7858714"/>
            <a:ext cx="142675" cy="142675"/>
          </a:xfrm>
          <a:prstGeom prst="rect">
            <a:avLst/>
          </a:prstGeom>
          <a:noFill/>
          <a:ln>
            <a:noFill/>
          </a:ln>
        </p:spPr>
      </p:pic>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matchingName="Title and body" type="tx">
  <p:cSld name="TITLE_AND_BODY">
    <p:spTree>
      <p:nvGrpSpPr>
        <p:cNvPr id="1" name="Shape 35"/>
        <p:cNvGrpSpPr/>
        <p:nvPr/>
      </p:nvGrpSpPr>
      <p:grpSpPr>
        <a:xfrm>
          <a:off x="0" y="0"/>
          <a:ext cx="0" cy="0"/>
          <a:chOff x="0" y="0"/>
          <a:chExt cx="0" cy="0"/>
        </a:xfrm>
      </p:grpSpPr>
      <p:sp>
        <p:nvSpPr>
          <p:cNvPr id="36" name="Google Shape;36;p10"/>
          <p:cNvSpPr txBox="1">
            <a:spLocks noGrp="1"/>
          </p:cNvSpPr>
          <p:nvPr>
            <p:ph type="title"/>
          </p:nvPr>
        </p:nvSpPr>
        <p:spPr>
          <a:xfrm>
            <a:off x="264945" y="870271"/>
            <a:ext cx="7242600" cy="1119900"/>
          </a:xfrm>
          <a:prstGeom prst="rect">
            <a:avLst/>
          </a:prstGeom>
          <a:noFill/>
          <a:ln>
            <a:noFill/>
          </a:ln>
        </p:spPr>
        <p:txBody>
          <a:bodyPr spcFirstLastPara="1" wrap="square" lIns="91425" tIns="91425" rIns="91425" bIns="91425" anchor="t" anchorCtr="0">
            <a:normAutofit/>
          </a:bodyPr>
          <a:lstStyle>
            <a:lvl1pPr lvl="0" algn="l">
              <a:lnSpc>
                <a:spcPct val="100000"/>
              </a:lnSpc>
              <a:spcBef>
                <a:spcPts val="0"/>
              </a:spcBef>
              <a:spcAft>
                <a:spcPts val="0"/>
              </a:spcAft>
              <a:buSzPts val="2800"/>
              <a:buFont typeface="Oswald"/>
              <a:buNone/>
              <a:defRPr>
                <a:latin typeface="Oswald"/>
                <a:ea typeface="Oswald"/>
                <a:cs typeface="Oswald"/>
                <a:sym typeface="Oswald"/>
              </a:defRPr>
            </a:lvl1pPr>
            <a:lvl2pPr lvl="1" algn="l">
              <a:lnSpc>
                <a:spcPct val="100000"/>
              </a:lnSpc>
              <a:spcBef>
                <a:spcPts val="0"/>
              </a:spcBef>
              <a:spcAft>
                <a:spcPts val="0"/>
              </a:spcAft>
              <a:buSzPts val="2800"/>
              <a:buFont typeface="Oswald"/>
              <a:buNone/>
              <a:defRPr>
                <a:latin typeface="Oswald"/>
                <a:ea typeface="Oswald"/>
                <a:cs typeface="Oswald"/>
                <a:sym typeface="Oswald"/>
              </a:defRPr>
            </a:lvl2pPr>
            <a:lvl3pPr lvl="2" algn="l">
              <a:lnSpc>
                <a:spcPct val="100000"/>
              </a:lnSpc>
              <a:spcBef>
                <a:spcPts val="0"/>
              </a:spcBef>
              <a:spcAft>
                <a:spcPts val="0"/>
              </a:spcAft>
              <a:buSzPts val="2800"/>
              <a:buFont typeface="Oswald"/>
              <a:buNone/>
              <a:defRPr>
                <a:latin typeface="Oswald"/>
                <a:ea typeface="Oswald"/>
                <a:cs typeface="Oswald"/>
                <a:sym typeface="Oswald"/>
              </a:defRPr>
            </a:lvl3pPr>
            <a:lvl4pPr lvl="3" algn="l">
              <a:lnSpc>
                <a:spcPct val="100000"/>
              </a:lnSpc>
              <a:spcBef>
                <a:spcPts val="0"/>
              </a:spcBef>
              <a:spcAft>
                <a:spcPts val="0"/>
              </a:spcAft>
              <a:buSzPts val="2800"/>
              <a:buFont typeface="Oswald"/>
              <a:buNone/>
              <a:defRPr>
                <a:latin typeface="Oswald"/>
                <a:ea typeface="Oswald"/>
                <a:cs typeface="Oswald"/>
                <a:sym typeface="Oswald"/>
              </a:defRPr>
            </a:lvl4pPr>
            <a:lvl5pPr lvl="4" algn="l">
              <a:lnSpc>
                <a:spcPct val="100000"/>
              </a:lnSpc>
              <a:spcBef>
                <a:spcPts val="0"/>
              </a:spcBef>
              <a:spcAft>
                <a:spcPts val="0"/>
              </a:spcAft>
              <a:buSzPts val="2800"/>
              <a:buFont typeface="Oswald"/>
              <a:buNone/>
              <a:defRPr>
                <a:latin typeface="Oswald"/>
                <a:ea typeface="Oswald"/>
                <a:cs typeface="Oswald"/>
                <a:sym typeface="Oswald"/>
              </a:defRPr>
            </a:lvl5pPr>
            <a:lvl6pPr lvl="5" algn="l">
              <a:lnSpc>
                <a:spcPct val="100000"/>
              </a:lnSpc>
              <a:spcBef>
                <a:spcPts val="0"/>
              </a:spcBef>
              <a:spcAft>
                <a:spcPts val="0"/>
              </a:spcAft>
              <a:buSzPts val="2800"/>
              <a:buFont typeface="Oswald"/>
              <a:buNone/>
              <a:defRPr>
                <a:latin typeface="Oswald"/>
                <a:ea typeface="Oswald"/>
                <a:cs typeface="Oswald"/>
                <a:sym typeface="Oswald"/>
              </a:defRPr>
            </a:lvl6pPr>
            <a:lvl7pPr lvl="6" algn="l">
              <a:lnSpc>
                <a:spcPct val="100000"/>
              </a:lnSpc>
              <a:spcBef>
                <a:spcPts val="0"/>
              </a:spcBef>
              <a:spcAft>
                <a:spcPts val="0"/>
              </a:spcAft>
              <a:buSzPts val="2800"/>
              <a:buFont typeface="Oswald"/>
              <a:buNone/>
              <a:defRPr>
                <a:latin typeface="Oswald"/>
                <a:ea typeface="Oswald"/>
                <a:cs typeface="Oswald"/>
                <a:sym typeface="Oswald"/>
              </a:defRPr>
            </a:lvl7pPr>
            <a:lvl8pPr lvl="7" algn="l">
              <a:lnSpc>
                <a:spcPct val="100000"/>
              </a:lnSpc>
              <a:spcBef>
                <a:spcPts val="0"/>
              </a:spcBef>
              <a:spcAft>
                <a:spcPts val="0"/>
              </a:spcAft>
              <a:buSzPts val="2800"/>
              <a:buFont typeface="Oswald"/>
              <a:buNone/>
              <a:defRPr>
                <a:latin typeface="Oswald"/>
                <a:ea typeface="Oswald"/>
                <a:cs typeface="Oswald"/>
                <a:sym typeface="Oswald"/>
              </a:defRPr>
            </a:lvl8pPr>
            <a:lvl9pPr lvl="8" algn="l">
              <a:lnSpc>
                <a:spcPct val="100000"/>
              </a:lnSpc>
              <a:spcBef>
                <a:spcPts val="0"/>
              </a:spcBef>
              <a:spcAft>
                <a:spcPts val="0"/>
              </a:spcAft>
              <a:buSzPts val="2800"/>
              <a:buFont typeface="Oswald"/>
              <a:buNone/>
              <a:defRPr>
                <a:latin typeface="Oswald"/>
                <a:ea typeface="Oswald"/>
                <a:cs typeface="Oswald"/>
                <a:sym typeface="Oswald"/>
              </a:defRPr>
            </a:lvl9pPr>
          </a:lstStyle>
          <a:p>
            <a:endParaRPr/>
          </a:p>
        </p:txBody>
      </p:sp>
      <p:sp>
        <p:nvSpPr>
          <p:cNvPr id="37" name="Google Shape;37;p10"/>
          <p:cNvSpPr txBox="1">
            <a:spLocks noGrp="1"/>
          </p:cNvSpPr>
          <p:nvPr>
            <p:ph type="body" idx="1"/>
          </p:nvPr>
        </p:nvSpPr>
        <p:spPr>
          <a:xfrm>
            <a:off x="264945" y="2253729"/>
            <a:ext cx="7242600" cy="6681000"/>
          </a:xfrm>
          <a:prstGeom prst="rect">
            <a:avLst/>
          </a:prstGeom>
          <a:noFill/>
          <a:ln>
            <a:noFill/>
          </a:ln>
        </p:spPr>
        <p:txBody>
          <a:bodyPr spcFirstLastPara="1" wrap="square" lIns="91425" tIns="91425" rIns="91425" bIns="91425" anchor="t" anchorCtr="0">
            <a:normAutofit/>
          </a:bodyPr>
          <a:lstStyle>
            <a:lvl1pPr marL="457200" lvl="0" indent="-342900" algn="l">
              <a:lnSpc>
                <a:spcPct val="115000"/>
              </a:lnSpc>
              <a:spcBef>
                <a:spcPts val="0"/>
              </a:spcBef>
              <a:spcAft>
                <a:spcPts val="0"/>
              </a:spcAft>
              <a:buSzPts val="1800"/>
              <a:buFont typeface="Oi"/>
              <a:buChar char="●"/>
              <a:defRPr>
                <a:latin typeface="Oi"/>
                <a:ea typeface="Oi"/>
                <a:cs typeface="Oi"/>
                <a:sym typeface="Oi"/>
              </a:defRPr>
            </a:lvl1pPr>
            <a:lvl2pPr marL="914400" lvl="1" indent="-317500" algn="l">
              <a:lnSpc>
                <a:spcPct val="115000"/>
              </a:lnSpc>
              <a:spcBef>
                <a:spcPts val="0"/>
              </a:spcBef>
              <a:spcAft>
                <a:spcPts val="0"/>
              </a:spcAft>
              <a:buSzPts val="1400"/>
              <a:buFont typeface="Oi"/>
              <a:buChar char="○"/>
              <a:defRPr>
                <a:latin typeface="Oi"/>
                <a:ea typeface="Oi"/>
                <a:cs typeface="Oi"/>
                <a:sym typeface="Oi"/>
              </a:defRPr>
            </a:lvl2pPr>
            <a:lvl3pPr marL="1371600" lvl="2" indent="-317500" algn="l">
              <a:lnSpc>
                <a:spcPct val="115000"/>
              </a:lnSpc>
              <a:spcBef>
                <a:spcPts val="0"/>
              </a:spcBef>
              <a:spcAft>
                <a:spcPts val="0"/>
              </a:spcAft>
              <a:buSzPts val="1400"/>
              <a:buFont typeface="Oi"/>
              <a:buChar char="■"/>
              <a:defRPr>
                <a:latin typeface="Oi"/>
                <a:ea typeface="Oi"/>
                <a:cs typeface="Oi"/>
                <a:sym typeface="Oi"/>
              </a:defRPr>
            </a:lvl3pPr>
            <a:lvl4pPr marL="1828800" lvl="3" indent="-317500" algn="l">
              <a:lnSpc>
                <a:spcPct val="115000"/>
              </a:lnSpc>
              <a:spcBef>
                <a:spcPts val="0"/>
              </a:spcBef>
              <a:spcAft>
                <a:spcPts val="0"/>
              </a:spcAft>
              <a:buSzPts val="1400"/>
              <a:buFont typeface="Oi"/>
              <a:buChar char="●"/>
              <a:defRPr>
                <a:latin typeface="Oi"/>
                <a:ea typeface="Oi"/>
                <a:cs typeface="Oi"/>
                <a:sym typeface="Oi"/>
              </a:defRPr>
            </a:lvl4pPr>
            <a:lvl5pPr marL="2286000" lvl="4" indent="-317500" algn="l">
              <a:lnSpc>
                <a:spcPct val="115000"/>
              </a:lnSpc>
              <a:spcBef>
                <a:spcPts val="0"/>
              </a:spcBef>
              <a:spcAft>
                <a:spcPts val="0"/>
              </a:spcAft>
              <a:buSzPts val="1400"/>
              <a:buFont typeface="Oi"/>
              <a:buChar char="○"/>
              <a:defRPr>
                <a:latin typeface="Oi"/>
                <a:ea typeface="Oi"/>
                <a:cs typeface="Oi"/>
                <a:sym typeface="Oi"/>
              </a:defRPr>
            </a:lvl5pPr>
            <a:lvl6pPr marL="2743200" lvl="5" indent="-317500" algn="l">
              <a:lnSpc>
                <a:spcPct val="115000"/>
              </a:lnSpc>
              <a:spcBef>
                <a:spcPts val="0"/>
              </a:spcBef>
              <a:spcAft>
                <a:spcPts val="0"/>
              </a:spcAft>
              <a:buSzPts val="1400"/>
              <a:buFont typeface="Oi"/>
              <a:buChar char="■"/>
              <a:defRPr>
                <a:latin typeface="Oi"/>
                <a:ea typeface="Oi"/>
                <a:cs typeface="Oi"/>
                <a:sym typeface="Oi"/>
              </a:defRPr>
            </a:lvl6pPr>
            <a:lvl7pPr marL="3200400" lvl="6" indent="-317500" algn="l">
              <a:lnSpc>
                <a:spcPct val="115000"/>
              </a:lnSpc>
              <a:spcBef>
                <a:spcPts val="0"/>
              </a:spcBef>
              <a:spcAft>
                <a:spcPts val="0"/>
              </a:spcAft>
              <a:buSzPts val="1400"/>
              <a:buFont typeface="Oi"/>
              <a:buChar char="●"/>
              <a:defRPr>
                <a:latin typeface="Oi"/>
                <a:ea typeface="Oi"/>
                <a:cs typeface="Oi"/>
                <a:sym typeface="Oi"/>
              </a:defRPr>
            </a:lvl7pPr>
            <a:lvl8pPr marL="3657600" lvl="7" indent="-317500" algn="l">
              <a:lnSpc>
                <a:spcPct val="115000"/>
              </a:lnSpc>
              <a:spcBef>
                <a:spcPts val="0"/>
              </a:spcBef>
              <a:spcAft>
                <a:spcPts val="0"/>
              </a:spcAft>
              <a:buSzPts val="1400"/>
              <a:buFont typeface="Oi"/>
              <a:buChar char="○"/>
              <a:defRPr>
                <a:latin typeface="Oi"/>
                <a:ea typeface="Oi"/>
                <a:cs typeface="Oi"/>
                <a:sym typeface="Oi"/>
              </a:defRPr>
            </a:lvl8pPr>
            <a:lvl9pPr marL="4114800" lvl="8" indent="-317500" algn="l">
              <a:lnSpc>
                <a:spcPct val="115000"/>
              </a:lnSpc>
              <a:spcBef>
                <a:spcPts val="0"/>
              </a:spcBef>
              <a:spcAft>
                <a:spcPts val="0"/>
              </a:spcAft>
              <a:buSzPts val="1400"/>
              <a:buFont typeface="Oi"/>
              <a:buChar char="■"/>
              <a:defRPr>
                <a:latin typeface="Oi"/>
                <a:ea typeface="Oi"/>
                <a:cs typeface="Oi"/>
                <a:sym typeface="Oi"/>
              </a:defRPr>
            </a:lvl9pPr>
          </a:lstStyle>
          <a:p>
            <a:endParaRPr/>
          </a:p>
        </p:txBody>
      </p:sp>
      <p:pic>
        <p:nvPicPr>
          <p:cNvPr id="38" name="Google Shape;38;p10"/>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39" name="Google Shape;39;p10"/>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40" name="Google Shape;40;p10"/>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41" name="Google Shape;41;p10"/>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42" name="Google Shape;42;p10"/>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matchingName="Title and two columns" type="twoColTx">
  <p:cSld name="TITLE_AND_TWO_COLUMNS">
    <p:spTree>
      <p:nvGrpSpPr>
        <p:cNvPr id="1" name="Shape 43"/>
        <p:cNvGrpSpPr/>
        <p:nvPr/>
      </p:nvGrpSpPr>
      <p:grpSpPr>
        <a:xfrm>
          <a:off x="0" y="0"/>
          <a:ext cx="0" cy="0"/>
          <a:chOff x="0" y="0"/>
          <a:chExt cx="0" cy="0"/>
        </a:xfrm>
      </p:grpSpPr>
      <p:sp>
        <p:nvSpPr>
          <p:cNvPr id="44" name="Google Shape;44;p11"/>
          <p:cNvSpPr txBox="1">
            <a:spLocks noGrp="1"/>
          </p:cNvSpPr>
          <p:nvPr>
            <p:ph type="title"/>
          </p:nvPr>
        </p:nvSpPr>
        <p:spPr>
          <a:xfrm>
            <a:off x="264945" y="870271"/>
            <a:ext cx="7242600" cy="1119900"/>
          </a:xfrm>
          <a:prstGeom prst="rect">
            <a:avLst/>
          </a:prstGeom>
          <a:noFill/>
          <a:ln>
            <a:noFill/>
          </a:ln>
        </p:spPr>
        <p:txBody>
          <a:bodyPr spcFirstLastPara="1" wrap="square" lIns="91425" tIns="91425" rIns="91425" bIns="91425" anchor="t" anchorCtr="0">
            <a:normAutofit/>
          </a:bodyPr>
          <a:lstStyle>
            <a:lvl1pPr lvl="0" algn="l">
              <a:lnSpc>
                <a:spcPct val="100000"/>
              </a:lnSpc>
              <a:spcBef>
                <a:spcPts val="0"/>
              </a:spcBef>
              <a:spcAft>
                <a:spcPts val="0"/>
              </a:spcAft>
              <a:buSzPts val="2800"/>
              <a:buFont typeface="Oswald"/>
              <a:buNone/>
              <a:defRPr>
                <a:latin typeface="Oswald"/>
                <a:ea typeface="Oswald"/>
                <a:cs typeface="Oswald"/>
                <a:sym typeface="Oswald"/>
              </a:defRPr>
            </a:lvl1pPr>
            <a:lvl2pPr lvl="1" algn="l">
              <a:lnSpc>
                <a:spcPct val="100000"/>
              </a:lnSpc>
              <a:spcBef>
                <a:spcPts val="0"/>
              </a:spcBef>
              <a:spcAft>
                <a:spcPts val="0"/>
              </a:spcAft>
              <a:buSzPts val="2800"/>
              <a:buNone/>
              <a:defRPr/>
            </a:lvl2pPr>
            <a:lvl3pPr lvl="2" algn="l">
              <a:lnSpc>
                <a:spcPct val="100000"/>
              </a:lnSpc>
              <a:spcBef>
                <a:spcPts val="0"/>
              </a:spcBef>
              <a:spcAft>
                <a:spcPts val="0"/>
              </a:spcAft>
              <a:buSzPts val="2800"/>
              <a:buNone/>
              <a:defRPr/>
            </a:lvl3pPr>
            <a:lvl4pPr lvl="3" algn="l">
              <a:lnSpc>
                <a:spcPct val="100000"/>
              </a:lnSpc>
              <a:spcBef>
                <a:spcPts val="0"/>
              </a:spcBef>
              <a:spcAft>
                <a:spcPts val="0"/>
              </a:spcAft>
              <a:buSzPts val="2800"/>
              <a:buNone/>
              <a:defRPr/>
            </a:lvl4pPr>
            <a:lvl5pPr lvl="4" algn="l">
              <a:lnSpc>
                <a:spcPct val="100000"/>
              </a:lnSpc>
              <a:spcBef>
                <a:spcPts val="0"/>
              </a:spcBef>
              <a:spcAft>
                <a:spcPts val="0"/>
              </a:spcAft>
              <a:buSzPts val="2800"/>
              <a:buNone/>
              <a:defRPr/>
            </a:lvl5pPr>
            <a:lvl6pPr lvl="5" algn="l">
              <a:lnSpc>
                <a:spcPct val="100000"/>
              </a:lnSpc>
              <a:spcBef>
                <a:spcPts val="0"/>
              </a:spcBef>
              <a:spcAft>
                <a:spcPts val="0"/>
              </a:spcAft>
              <a:buSzPts val="2800"/>
              <a:buNone/>
              <a:defRPr/>
            </a:lvl6pPr>
            <a:lvl7pPr lvl="6" algn="l">
              <a:lnSpc>
                <a:spcPct val="100000"/>
              </a:lnSpc>
              <a:spcBef>
                <a:spcPts val="0"/>
              </a:spcBef>
              <a:spcAft>
                <a:spcPts val="0"/>
              </a:spcAft>
              <a:buSzPts val="2800"/>
              <a:buNone/>
              <a:defRPr/>
            </a:lvl7pPr>
            <a:lvl8pPr lvl="7" algn="l">
              <a:lnSpc>
                <a:spcPct val="100000"/>
              </a:lnSpc>
              <a:spcBef>
                <a:spcPts val="0"/>
              </a:spcBef>
              <a:spcAft>
                <a:spcPts val="0"/>
              </a:spcAft>
              <a:buSzPts val="2800"/>
              <a:buNone/>
              <a:defRPr/>
            </a:lvl8pPr>
            <a:lvl9pPr lvl="8" algn="l">
              <a:lnSpc>
                <a:spcPct val="100000"/>
              </a:lnSpc>
              <a:spcBef>
                <a:spcPts val="0"/>
              </a:spcBef>
              <a:spcAft>
                <a:spcPts val="0"/>
              </a:spcAft>
              <a:buSzPts val="2800"/>
              <a:buNone/>
              <a:defRPr/>
            </a:lvl9pPr>
          </a:lstStyle>
          <a:p>
            <a:endParaRPr/>
          </a:p>
        </p:txBody>
      </p:sp>
      <p:sp>
        <p:nvSpPr>
          <p:cNvPr id="45" name="Google Shape;45;p11"/>
          <p:cNvSpPr txBox="1">
            <a:spLocks noGrp="1"/>
          </p:cNvSpPr>
          <p:nvPr>
            <p:ph type="body" idx="1"/>
          </p:nvPr>
        </p:nvSpPr>
        <p:spPr>
          <a:xfrm>
            <a:off x="264945" y="2253729"/>
            <a:ext cx="3399900" cy="6681000"/>
          </a:xfrm>
          <a:prstGeom prst="rect">
            <a:avLst/>
          </a:prstGeom>
          <a:noFill/>
          <a:ln>
            <a:noFill/>
          </a:ln>
        </p:spPr>
        <p:txBody>
          <a:bodyPr spcFirstLastPara="1" wrap="square" lIns="91425" tIns="91425" rIns="91425" bIns="91425" anchor="t" anchorCtr="0">
            <a:normAutofit/>
          </a:bodyPr>
          <a:lstStyle>
            <a:lvl1pPr marL="457200" lvl="0" indent="-317500" algn="l">
              <a:lnSpc>
                <a:spcPct val="115000"/>
              </a:lnSpc>
              <a:spcBef>
                <a:spcPts val="0"/>
              </a:spcBef>
              <a:spcAft>
                <a:spcPts val="0"/>
              </a:spcAft>
              <a:buSzPts val="1400"/>
              <a:buFont typeface="Oi"/>
              <a:buChar char="●"/>
              <a:defRPr sz="1400">
                <a:latin typeface="Oi"/>
                <a:ea typeface="Oi"/>
                <a:cs typeface="Oi"/>
                <a:sym typeface="Oi"/>
              </a:defRPr>
            </a:lvl1pPr>
            <a:lvl2pPr marL="914400" lvl="1" indent="-304800" algn="l">
              <a:lnSpc>
                <a:spcPct val="115000"/>
              </a:lnSpc>
              <a:spcBef>
                <a:spcPts val="0"/>
              </a:spcBef>
              <a:spcAft>
                <a:spcPts val="0"/>
              </a:spcAft>
              <a:buSzPts val="1200"/>
              <a:buFont typeface="Oi"/>
              <a:buChar char="○"/>
              <a:defRPr sz="1200">
                <a:latin typeface="Oi"/>
                <a:ea typeface="Oi"/>
                <a:cs typeface="Oi"/>
                <a:sym typeface="Oi"/>
              </a:defRPr>
            </a:lvl2pPr>
            <a:lvl3pPr marL="1371600" lvl="2" indent="-304800" algn="l">
              <a:lnSpc>
                <a:spcPct val="115000"/>
              </a:lnSpc>
              <a:spcBef>
                <a:spcPts val="0"/>
              </a:spcBef>
              <a:spcAft>
                <a:spcPts val="0"/>
              </a:spcAft>
              <a:buSzPts val="1200"/>
              <a:buFont typeface="Oi"/>
              <a:buChar char="■"/>
              <a:defRPr sz="1200">
                <a:latin typeface="Oi"/>
                <a:ea typeface="Oi"/>
                <a:cs typeface="Oi"/>
                <a:sym typeface="Oi"/>
              </a:defRPr>
            </a:lvl3pPr>
            <a:lvl4pPr marL="1828800" lvl="3" indent="-304800" algn="l">
              <a:lnSpc>
                <a:spcPct val="115000"/>
              </a:lnSpc>
              <a:spcBef>
                <a:spcPts val="0"/>
              </a:spcBef>
              <a:spcAft>
                <a:spcPts val="0"/>
              </a:spcAft>
              <a:buSzPts val="1200"/>
              <a:buFont typeface="Oi"/>
              <a:buChar char="●"/>
              <a:defRPr sz="1200">
                <a:latin typeface="Oi"/>
                <a:ea typeface="Oi"/>
                <a:cs typeface="Oi"/>
                <a:sym typeface="Oi"/>
              </a:defRPr>
            </a:lvl4pPr>
            <a:lvl5pPr marL="2286000" lvl="4" indent="-304800" algn="l">
              <a:lnSpc>
                <a:spcPct val="115000"/>
              </a:lnSpc>
              <a:spcBef>
                <a:spcPts val="0"/>
              </a:spcBef>
              <a:spcAft>
                <a:spcPts val="0"/>
              </a:spcAft>
              <a:buSzPts val="1200"/>
              <a:buFont typeface="Oi"/>
              <a:buChar char="○"/>
              <a:defRPr sz="1200">
                <a:latin typeface="Oi"/>
                <a:ea typeface="Oi"/>
                <a:cs typeface="Oi"/>
                <a:sym typeface="Oi"/>
              </a:defRPr>
            </a:lvl5pPr>
            <a:lvl6pPr marL="2743200" lvl="5" indent="-304800" algn="l">
              <a:lnSpc>
                <a:spcPct val="115000"/>
              </a:lnSpc>
              <a:spcBef>
                <a:spcPts val="0"/>
              </a:spcBef>
              <a:spcAft>
                <a:spcPts val="0"/>
              </a:spcAft>
              <a:buSzPts val="1200"/>
              <a:buFont typeface="Oi"/>
              <a:buChar char="■"/>
              <a:defRPr sz="1200">
                <a:latin typeface="Oi"/>
                <a:ea typeface="Oi"/>
                <a:cs typeface="Oi"/>
                <a:sym typeface="Oi"/>
              </a:defRPr>
            </a:lvl6pPr>
            <a:lvl7pPr marL="3200400" lvl="6" indent="-304800" algn="l">
              <a:lnSpc>
                <a:spcPct val="115000"/>
              </a:lnSpc>
              <a:spcBef>
                <a:spcPts val="0"/>
              </a:spcBef>
              <a:spcAft>
                <a:spcPts val="0"/>
              </a:spcAft>
              <a:buSzPts val="1200"/>
              <a:buFont typeface="Oi"/>
              <a:buChar char="●"/>
              <a:defRPr sz="1200">
                <a:latin typeface="Oi"/>
                <a:ea typeface="Oi"/>
                <a:cs typeface="Oi"/>
                <a:sym typeface="Oi"/>
              </a:defRPr>
            </a:lvl7pPr>
            <a:lvl8pPr marL="3657600" lvl="7" indent="-304800" algn="l">
              <a:lnSpc>
                <a:spcPct val="115000"/>
              </a:lnSpc>
              <a:spcBef>
                <a:spcPts val="0"/>
              </a:spcBef>
              <a:spcAft>
                <a:spcPts val="0"/>
              </a:spcAft>
              <a:buSzPts val="1200"/>
              <a:buFont typeface="Oi"/>
              <a:buChar char="○"/>
              <a:defRPr sz="1200">
                <a:latin typeface="Oi"/>
                <a:ea typeface="Oi"/>
                <a:cs typeface="Oi"/>
                <a:sym typeface="Oi"/>
              </a:defRPr>
            </a:lvl8pPr>
            <a:lvl9pPr marL="4114800" lvl="8" indent="-304800" algn="l">
              <a:lnSpc>
                <a:spcPct val="115000"/>
              </a:lnSpc>
              <a:spcBef>
                <a:spcPts val="0"/>
              </a:spcBef>
              <a:spcAft>
                <a:spcPts val="0"/>
              </a:spcAft>
              <a:buSzPts val="1200"/>
              <a:buFont typeface="Oi"/>
              <a:buChar char="■"/>
              <a:defRPr sz="1200">
                <a:latin typeface="Oi"/>
                <a:ea typeface="Oi"/>
                <a:cs typeface="Oi"/>
                <a:sym typeface="Oi"/>
              </a:defRPr>
            </a:lvl9pPr>
          </a:lstStyle>
          <a:p>
            <a:endParaRPr/>
          </a:p>
        </p:txBody>
      </p:sp>
      <p:sp>
        <p:nvSpPr>
          <p:cNvPr id="46" name="Google Shape;46;p11"/>
          <p:cNvSpPr txBox="1">
            <a:spLocks noGrp="1"/>
          </p:cNvSpPr>
          <p:nvPr>
            <p:ph type="body" idx="2"/>
          </p:nvPr>
        </p:nvSpPr>
        <p:spPr>
          <a:xfrm>
            <a:off x="4107540" y="2253729"/>
            <a:ext cx="3399900" cy="6681000"/>
          </a:xfrm>
          <a:prstGeom prst="rect">
            <a:avLst/>
          </a:prstGeom>
          <a:noFill/>
          <a:ln>
            <a:noFill/>
          </a:ln>
        </p:spPr>
        <p:txBody>
          <a:bodyPr spcFirstLastPara="1" wrap="square" lIns="91425" tIns="91425" rIns="91425" bIns="91425" anchor="t" anchorCtr="0">
            <a:normAutofit/>
          </a:bodyPr>
          <a:lstStyle>
            <a:lvl1pPr marL="457200" lvl="0" indent="-317500" algn="l">
              <a:lnSpc>
                <a:spcPct val="115000"/>
              </a:lnSpc>
              <a:spcBef>
                <a:spcPts val="0"/>
              </a:spcBef>
              <a:spcAft>
                <a:spcPts val="0"/>
              </a:spcAft>
              <a:buSzPts val="1400"/>
              <a:buFont typeface="Oi"/>
              <a:buChar char="●"/>
              <a:defRPr sz="1400">
                <a:latin typeface="Oi"/>
                <a:ea typeface="Oi"/>
                <a:cs typeface="Oi"/>
                <a:sym typeface="Oi"/>
              </a:defRPr>
            </a:lvl1pPr>
            <a:lvl2pPr marL="914400" lvl="1" indent="-304800" algn="l">
              <a:lnSpc>
                <a:spcPct val="115000"/>
              </a:lnSpc>
              <a:spcBef>
                <a:spcPts val="0"/>
              </a:spcBef>
              <a:spcAft>
                <a:spcPts val="0"/>
              </a:spcAft>
              <a:buSzPts val="1200"/>
              <a:buFont typeface="Oi"/>
              <a:buChar char="○"/>
              <a:defRPr sz="1200">
                <a:latin typeface="Oi"/>
                <a:ea typeface="Oi"/>
                <a:cs typeface="Oi"/>
                <a:sym typeface="Oi"/>
              </a:defRPr>
            </a:lvl2pPr>
            <a:lvl3pPr marL="1371600" lvl="2" indent="-304800" algn="l">
              <a:lnSpc>
                <a:spcPct val="115000"/>
              </a:lnSpc>
              <a:spcBef>
                <a:spcPts val="0"/>
              </a:spcBef>
              <a:spcAft>
                <a:spcPts val="0"/>
              </a:spcAft>
              <a:buSzPts val="1200"/>
              <a:buFont typeface="Oi"/>
              <a:buChar char="■"/>
              <a:defRPr sz="1200">
                <a:latin typeface="Oi"/>
                <a:ea typeface="Oi"/>
                <a:cs typeface="Oi"/>
                <a:sym typeface="Oi"/>
              </a:defRPr>
            </a:lvl3pPr>
            <a:lvl4pPr marL="1828800" lvl="3" indent="-304800" algn="l">
              <a:lnSpc>
                <a:spcPct val="115000"/>
              </a:lnSpc>
              <a:spcBef>
                <a:spcPts val="0"/>
              </a:spcBef>
              <a:spcAft>
                <a:spcPts val="0"/>
              </a:spcAft>
              <a:buSzPts val="1200"/>
              <a:buFont typeface="Oi"/>
              <a:buChar char="●"/>
              <a:defRPr sz="1200">
                <a:latin typeface="Oi"/>
                <a:ea typeface="Oi"/>
                <a:cs typeface="Oi"/>
                <a:sym typeface="Oi"/>
              </a:defRPr>
            </a:lvl4pPr>
            <a:lvl5pPr marL="2286000" lvl="4" indent="-304800" algn="l">
              <a:lnSpc>
                <a:spcPct val="115000"/>
              </a:lnSpc>
              <a:spcBef>
                <a:spcPts val="0"/>
              </a:spcBef>
              <a:spcAft>
                <a:spcPts val="0"/>
              </a:spcAft>
              <a:buSzPts val="1200"/>
              <a:buFont typeface="Oi"/>
              <a:buChar char="○"/>
              <a:defRPr sz="1200">
                <a:latin typeface="Oi"/>
                <a:ea typeface="Oi"/>
                <a:cs typeface="Oi"/>
                <a:sym typeface="Oi"/>
              </a:defRPr>
            </a:lvl5pPr>
            <a:lvl6pPr marL="2743200" lvl="5" indent="-304800" algn="l">
              <a:lnSpc>
                <a:spcPct val="115000"/>
              </a:lnSpc>
              <a:spcBef>
                <a:spcPts val="0"/>
              </a:spcBef>
              <a:spcAft>
                <a:spcPts val="0"/>
              </a:spcAft>
              <a:buSzPts val="1200"/>
              <a:buFont typeface="Oi"/>
              <a:buChar char="■"/>
              <a:defRPr sz="1200">
                <a:latin typeface="Oi"/>
                <a:ea typeface="Oi"/>
                <a:cs typeface="Oi"/>
                <a:sym typeface="Oi"/>
              </a:defRPr>
            </a:lvl6pPr>
            <a:lvl7pPr marL="3200400" lvl="6" indent="-304800" algn="l">
              <a:lnSpc>
                <a:spcPct val="115000"/>
              </a:lnSpc>
              <a:spcBef>
                <a:spcPts val="0"/>
              </a:spcBef>
              <a:spcAft>
                <a:spcPts val="0"/>
              </a:spcAft>
              <a:buSzPts val="1200"/>
              <a:buFont typeface="Oi"/>
              <a:buChar char="●"/>
              <a:defRPr sz="1200">
                <a:latin typeface="Oi"/>
                <a:ea typeface="Oi"/>
                <a:cs typeface="Oi"/>
                <a:sym typeface="Oi"/>
              </a:defRPr>
            </a:lvl7pPr>
            <a:lvl8pPr marL="3657600" lvl="7" indent="-304800" algn="l">
              <a:lnSpc>
                <a:spcPct val="115000"/>
              </a:lnSpc>
              <a:spcBef>
                <a:spcPts val="0"/>
              </a:spcBef>
              <a:spcAft>
                <a:spcPts val="0"/>
              </a:spcAft>
              <a:buSzPts val="1200"/>
              <a:buFont typeface="Oi"/>
              <a:buChar char="○"/>
              <a:defRPr sz="1200">
                <a:latin typeface="Oi"/>
                <a:ea typeface="Oi"/>
                <a:cs typeface="Oi"/>
                <a:sym typeface="Oi"/>
              </a:defRPr>
            </a:lvl8pPr>
            <a:lvl9pPr marL="4114800" lvl="8" indent="-304800" algn="l">
              <a:lnSpc>
                <a:spcPct val="115000"/>
              </a:lnSpc>
              <a:spcBef>
                <a:spcPts val="0"/>
              </a:spcBef>
              <a:spcAft>
                <a:spcPts val="0"/>
              </a:spcAft>
              <a:buSzPts val="1200"/>
              <a:buFont typeface="Oi"/>
              <a:buChar char="■"/>
              <a:defRPr sz="1200">
                <a:latin typeface="Oi"/>
                <a:ea typeface="Oi"/>
                <a:cs typeface="Oi"/>
                <a:sym typeface="Oi"/>
              </a:defRPr>
            </a:lvl9pPr>
          </a:lstStyle>
          <a:p>
            <a:endParaRPr/>
          </a:p>
        </p:txBody>
      </p:sp>
      <p:pic>
        <p:nvPicPr>
          <p:cNvPr id="47" name="Google Shape;47;p11"/>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48" name="Google Shape;48;p11"/>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49" name="Google Shape;49;p11"/>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50" name="Google Shape;50;p11"/>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51" name="Google Shape;51;p11"/>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matchingName="Title only" type="titleOnly">
  <p:cSld name="TITLE_ONLY">
    <p:spTree>
      <p:nvGrpSpPr>
        <p:cNvPr id="1" name="Shape 52"/>
        <p:cNvGrpSpPr/>
        <p:nvPr/>
      </p:nvGrpSpPr>
      <p:grpSpPr>
        <a:xfrm>
          <a:off x="0" y="0"/>
          <a:ext cx="0" cy="0"/>
          <a:chOff x="0" y="0"/>
          <a:chExt cx="0" cy="0"/>
        </a:xfrm>
      </p:grpSpPr>
      <p:sp>
        <p:nvSpPr>
          <p:cNvPr id="53" name="Google Shape;53;p12"/>
          <p:cNvSpPr txBox="1">
            <a:spLocks noGrp="1"/>
          </p:cNvSpPr>
          <p:nvPr>
            <p:ph type="title"/>
          </p:nvPr>
        </p:nvSpPr>
        <p:spPr>
          <a:xfrm>
            <a:off x="264945" y="870271"/>
            <a:ext cx="7242600" cy="1119900"/>
          </a:xfrm>
          <a:prstGeom prst="rect">
            <a:avLst/>
          </a:prstGeom>
          <a:noFill/>
          <a:ln>
            <a:noFill/>
          </a:ln>
        </p:spPr>
        <p:txBody>
          <a:bodyPr spcFirstLastPara="1" wrap="square" lIns="91425" tIns="91425" rIns="91425" bIns="91425" anchor="t" anchorCtr="0">
            <a:normAutofit/>
          </a:bodyPr>
          <a:lstStyle>
            <a:lvl1pPr lvl="0" algn="l">
              <a:lnSpc>
                <a:spcPct val="100000"/>
              </a:lnSpc>
              <a:spcBef>
                <a:spcPts val="0"/>
              </a:spcBef>
              <a:spcAft>
                <a:spcPts val="0"/>
              </a:spcAft>
              <a:buSzPts val="2800"/>
              <a:buFont typeface="Oswald"/>
              <a:buNone/>
              <a:defRPr>
                <a:latin typeface="Oswald"/>
                <a:ea typeface="Oswald"/>
                <a:cs typeface="Oswald"/>
                <a:sym typeface="Oswald"/>
              </a:defRPr>
            </a:lvl1pPr>
            <a:lvl2pPr lvl="1" algn="l">
              <a:lnSpc>
                <a:spcPct val="100000"/>
              </a:lnSpc>
              <a:spcBef>
                <a:spcPts val="0"/>
              </a:spcBef>
              <a:spcAft>
                <a:spcPts val="0"/>
              </a:spcAft>
              <a:buSzPts val="2800"/>
              <a:buFont typeface="Oswald"/>
              <a:buNone/>
              <a:defRPr>
                <a:latin typeface="Oswald"/>
                <a:ea typeface="Oswald"/>
                <a:cs typeface="Oswald"/>
                <a:sym typeface="Oswald"/>
              </a:defRPr>
            </a:lvl2pPr>
            <a:lvl3pPr lvl="2" algn="l">
              <a:lnSpc>
                <a:spcPct val="100000"/>
              </a:lnSpc>
              <a:spcBef>
                <a:spcPts val="0"/>
              </a:spcBef>
              <a:spcAft>
                <a:spcPts val="0"/>
              </a:spcAft>
              <a:buSzPts val="2800"/>
              <a:buFont typeface="Oswald"/>
              <a:buNone/>
              <a:defRPr>
                <a:latin typeface="Oswald"/>
                <a:ea typeface="Oswald"/>
                <a:cs typeface="Oswald"/>
                <a:sym typeface="Oswald"/>
              </a:defRPr>
            </a:lvl3pPr>
            <a:lvl4pPr lvl="3" algn="l">
              <a:lnSpc>
                <a:spcPct val="100000"/>
              </a:lnSpc>
              <a:spcBef>
                <a:spcPts val="0"/>
              </a:spcBef>
              <a:spcAft>
                <a:spcPts val="0"/>
              </a:spcAft>
              <a:buSzPts val="2800"/>
              <a:buFont typeface="Oswald"/>
              <a:buNone/>
              <a:defRPr>
                <a:latin typeface="Oswald"/>
                <a:ea typeface="Oswald"/>
                <a:cs typeface="Oswald"/>
                <a:sym typeface="Oswald"/>
              </a:defRPr>
            </a:lvl4pPr>
            <a:lvl5pPr lvl="4" algn="l">
              <a:lnSpc>
                <a:spcPct val="100000"/>
              </a:lnSpc>
              <a:spcBef>
                <a:spcPts val="0"/>
              </a:spcBef>
              <a:spcAft>
                <a:spcPts val="0"/>
              </a:spcAft>
              <a:buSzPts val="2800"/>
              <a:buFont typeface="Oswald"/>
              <a:buNone/>
              <a:defRPr>
                <a:latin typeface="Oswald"/>
                <a:ea typeface="Oswald"/>
                <a:cs typeface="Oswald"/>
                <a:sym typeface="Oswald"/>
              </a:defRPr>
            </a:lvl5pPr>
            <a:lvl6pPr lvl="5" algn="l">
              <a:lnSpc>
                <a:spcPct val="100000"/>
              </a:lnSpc>
              <a:spcBef>
                <a:spcPts val="0"/>
              </a:spcBef>
              <a:spcAft>
                <a:spcPts val="0"/>
              </a:spcAft>
              <a:buSzPts val="2800"/>
              <a:buFont typeface="Oswald"/>
              <a:buNone/>
              <a:defRPr>
                <a:latin typeface="Oswald"/>
                <a:ea typeface="Oswald"/>
                <a:cs typeface="Oswald"/>
                <a:sym typeface="Oswald"/>
              </a:defRPr>
            </a:lvl6pPr>
            <a:lvl7pPr lvl="6" algn="l">
              <a:lnSpc>
                <a:spcPct val="100000"/>
              </a:lnSpc>
              <a:spcBef>
                <a:spcPts val="0"/>
              </a:spcBef>
              <a:spcAft>
                <a:spcPts val="0"/>
              </a:spcAft>
              <a:buSzPts val="2800"/>
              <a:buFont typeface="Oswald"/>
              <a:buNone/>
              <a:defRPr>
                <a:latin typeface="Oswald"/>
                <a:ea typeface="Oswald"/>
                <a:cs typeface="Oswald"/>
                <a:sym typeface="Oswald"/>
              </a:defRPr>
            </a:lvl7pPr>
            <a:lvl8pPr lvl="7" algn="l">
              <a:lnSpc>
                <a:spcPct val="100000"/>
              </a:lnSpc>
              <a:spcBef>
                <a:spcPts val="0"/>
              </a:spcBef>
              <a:spcAft>
                <a:spcPts val="0"/>
              </a:spcAft>
              <a:buSzPts val="2800"/>
              <a:buFont typeface="Oswald"/>
              <a:buNone/>
              <a:defRPr>
                <a:latin typeface="Oswald"/>
                <a:ea typeface="Oswald"/>
                <a:cs typeface="Oswald"/>
                <a:sym typeface="Oswald"/>
              </a:defRPr>
            </a:lvl8pPr>
            <a:lvl9pPr lvl="8" algn="l">
              <a:lnSpc>
                <a:spcPct val="100000"/>
              </a:lnSpc>
              <a:spcBef>
                <a:spcPts val="0"/>
              </a:spcBef>
              <a:spcAft>
                <a:spcPts val="0"/>
              </a:spcAft>
              <a:buSzPts val="2800"/>
              <a:buFont typeface="Oswald"/>
              <a:buNone/>
              <a:defRPr>
                <a:latin typeface="Oswald"/>
                <a:ea typeface="Oswald"/>
                <a:cs typeface="Oswald"/>
                <a:sym typeface="Oswald"/>
              </a:defRPr>
            </a:lvl9pPr>
          </a:lstStyle>
          <a:p>
            <a:endParaRPr/>
          </a:p>
        </p:txBody>
      </p:sp>
      <p:pic>
        <p:nvPicPr>
          <p:cNvPr id="54" name="Google Shape;54;p12"/>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55" name="Google Shape;55;p12"/>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56" name="Google Shape;56;p12"/>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57" name="Google Shape;57;p12"/>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58" name="Google Shape;58;p12"/>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matchingName="One column text">
  <p:cSld name="ONE_COLUMN_TEXT">
    <p:spTree>
      <p:nvGrpSpPr>
        <p:cNvPr id="1" name="Shape 59"/>
        <p:cNvGrpSpPr/>
        <p:nvPr/>
      </p:nvGrpSpPr>
      <p:grpSpPr>
        <a:xfrm>
          <a:off x="0" y="0"/>
          <a:ext cx="0" cy="0"/>
          <a:chOff x="0" y="0"/>
          <a:chExt cx="0" cy="0"/>
        </a:xfrm>
      </p:grpSpPr>
      <p:sp>
        <p:nvSpPr>
          <p:cNvPr id="60" name="Google Shape;60;p13"/>
          <p:cNvSpPr txBox="1">
            <a:spLocks noGrp="1"/>
          </p:cNvSpPr>
          <p:nvPr>
            <p:ph type="title"/>
          </p:nvPr>
        </p:nvSpPr>
        <p:spPr>
          <a:xfrm>
            <a:off x="264945" y="1086507"/>
            <a:ext cx="2386800" cy="1477800"/>
          </a:xfrm>
          <a:prstGeom prst="rect">
            <a:avLst/>
          </a:prstGeom>
          <a:noFill/>
          <a:ln>
            <a:noFill/>
          </a:ln>
        </p:spPr>
        <p:txBody>
          <a:bodyPr spcFirstLastPara="1" wrap="square" lIns="91425" tIns="91425" rIns="91425" bIns="91425" anchor="b" anchorCtr="0">
            <a:normAutofit/>
          </a:bodyPr>
          <a:lstStyle>
            <a:lvl1pPr lvl="0" algn="l">
              <a:lnSpc>
                <a:spcPct val="100000"/>
              </a:lnSpc>
              <a:spcBef>
                <a:spcPts val="0"/>
              </a:spcBef>
              <a:spcAft>
                <a:spcPts val="0"/>
              </a:spcAft>
              <a:buSzPts val="2400"/>
              <a:buFont typeface="Oswald"/>
              <a:buNone/>
              <a:defRPr sz="2400">
                <a:latin typeface="Oswald"/>
                <a:ea typeface="Oswald"/>
                <a:cs typeface="Oswald"/>
                <a:sym typeface="Oswald"/>
              </a:defRPr>
            </a:lvl1pPr>
            <a:lvl2pPr lvl="1" algn="l">
              <a:lnSpc>
                <a:spcPct val="100000"/>
              </a:lnSpc>
              <a:spcBef>
                <a:spcPts val="0"/>
              </a:spcBef>
              <a:spcAft>
                <a:spcPts val="0"/>
              </a:spcAft>
              <a:buSzPts val="2400"/>
              <a:buNone/>
              <a:defRPr sz="2400"/>
            </a:lvl2pPr>
            <a:lvl3pPr lvl="2" algn="l">
              <a:lnSpc>
                <a:spcPct val="100000"/>
              </a:lnSpc>
              <a:spcBef>
                <a:spcPts val="0"/>
              </a:spcBef>
              <a:spcAft>
                <a:spcPts val="0"/>
              </a:spcAft>
              <a:buSzPts val="2400"/>
              <a:buNone/>
              <a:defRPr sz="2400"/>
            </a:lvl3pPr>
            <a:lvl4pPr lvl="3" algn="l">
              <a:lnSpc>
                <a:spcPct val="100000"/>
              </a:lnSpc>
              <a:spcBef>
                <a:spcPts val="0"/>
              </a:spcBef>
              <a:spcAft>
                <a:spcPts val="0"/>
              </a:spcAft>
              <a:buSzPts val="2400"/>
              <a:buNone/>
              <a:defRPr sz="2400"/>
            </a:lvl4pPr>
            <a:lvl5pPr lvl="4" algn="l">
              <a:lnSpc>
                <a:spcPct val="100000"/>
              </a:lnSpc>
              <a:spcBef>
                <a:spcPts val="0"/>
              </a:spcBef>
              <a:spcAft>
                <a:spcPts val="0"/>
              </a:spcAft>
              <a:buSzPts val="2400"/>
              <a:buNone/>
              <a:defRPr sz="2400"/>
            </a:lvl5pPr>
            <a:lvl6pPr lvl="5" algn="l">
              <a:lnSpc>
                <a:spcPct val="100000"/>
              </a:lnSpc>
              <a:spcBef>
                <a:spcPts val="0"/>
              </a:spcBef>
              <a:spcAft>
                <a:spcPts val="0"/>
              </a:spcAft>
              <a:buSzPts val="2400"/>
              <a:buNone/>
              <a:defRPr sz="2400"/>
            </a:lvl6pPr>
            <a:lvl7pPr lvl="6" algn="l">
              <a:lnSpc>
                <a:spcPct val="100000"/>
              </a:lnSpc>
              <a:spcBef>
                <a:spcPts val="0"/>
              </a:spcBef>
              <a:spcAft>
                <a:spcPts val="0"/>
              </a:spcAft>
              <a:buSzPts val="2400"/>
              <a:buNone/>
              <a:defRPr sz="2400"/>
            </a:lvl7pPr>
            <a:lvl8pPr lvl="7" algn="l">
              <a:lnSpc>
                <a:spcPct val="100000"/>
              </a:lnSpc>
              <a:spcBef>
                <a:spcPts val="0"/>
              </a:spcBef>
              <a:spcAft>
                <a:spcPts val="0"/>
              </a:spcAft>
              <a:buSzPts val="2400"/>
              <a:buNone/>
              <a:defRPr sz="2400"/>
            </a:lvl8pPr>
            <a:lvl9pPr lvl="8" algn="l">
              <a:lnSpc>
                <a:spcPct val="100000"/>
              </a:lnSpc>
              <a:spcBef>
                <a:spcPts val="0"/>
              </a:spcBef>
              <a:spcAft>
                <a:spcPts val="0"/>
              </a:spcAft>
              <a:buSzPts val="2400"/>
              <a:buNone/>
              <a:defRPr sz="2400"/>
            </a:lvl9pPr>
          </a:lstStyle>
          <a:p>
            <a:endParaRPr/>
          </a:p>
        </p:txBody>
      </p:sp>
      <p:sp>
        <p:nvSpPr>
          <p:cNvPr id="61" name="Google Shape;61;p13"/>
          <p:cNvSpPr txBox="1">
            <a:spLocks noGrp="1"/>
          </p:cNvSpPr>
          <p:nvPr>
            <p:ph type="body" idx="1"/>
          </p:nvPr>
        </p:nvSpPr>
        <p:spPr>
          <a:xfrm>
            <a:off x="264945" y="2717440"/>
            <a:ext cx="2386800" cy="6217500"/>
          </a:xfrm>
          <a:prstGeom prst="rect">
            <a:avLst/>
          </a:prstGeom>
          <a:noFill/>
          <a:ln>
            <a:noFill/>
          </a:ln>
        </p:spPr>
        <p:txBody>
          <a:bodyPr spcFirstLastPara="1" wrap="square" lIns="91425" tIns="91425" rIns="91425" bIns="91425" anchor="t" anchorCtr="0">
            <a:normAutofit/>
          </a:bodyPr>
          <a:lstStyle>
            <a:lvl1pPr marL="457200" lvl="0" indent="-304800" algn="l">
              <a:lnSpc>
                <a:spcPct val="115000"/>
              </a:lnSpc>
              <a:spcBef>
                <a:spcPts val="0"/>
              </a:spcBef>
              <a:spcAft>
                <a:spcPts val="0"/>
              </a:spcAft>
              <a:buSzPts val="1200"/>
              <a:buFont typeface="Oi"/>
              <a:buChar char="●"/>
              <a:defRPr sz="1200">
                <a:latin typeface="Oi"/>
                <a:ea typeface="Oi"/>
                <a:cs typeface="Oi"/>
                <a:sym typeface="Oi"/>
              </a:defRPr>
            </a:lvl1pPr>
            <a:lvl2pPr marL="914400" lvl="1" indent="-304800" algn="l">
              <a:lnSpc>
                <a:spcPct val="115000"/>
              </a:lnSpc>
              <a:spcBef>
                <a:spcPts val="0"/>
              </a:spcBef>
              <a:spcAft>
                <a:spcPts val="0"/>
              </a:spcAft>
              <a:buSzPts val="1200"/>
              <a:buFont typeface="Oi"/>
              <a:buChar char="○"/>
              <a:defRPr sz="1200">
                <a:latin typeface="Oi"/>
                <a:ea typeface="Oi"/>
                <a:cs typeface="Oi"/>
                <a:sym typeface="Oi"/>
              </a:defRPr>
            </a:lvl2pPr>
            <a:lvl3pPr marL="1371600" lvl="2" indent="-304800" algn="l">
              <a:lnSpc>
                <a:spcPct val="115000"/>
              </a:lnSpc>
              <a:spcBef>
                <a:spcPts val="0"/>
              </a:spcBef>
              <a:spcAft>
                <a:spcPts val="0"/>
              </a:spcAft>
              <a:buSzPts val="1200"/>
              <a:buFont typeface="Oi"/>
              <a:buChar char="■"/>
              <a:defRPr sz="1200">
                <a:latin typeface="Oi"/>
                <a:ea typeface="Oi"/>
                <a:cs typeface="Oi"/>
                <a:sym typeface="Oi"/>
              </a:defRPr>
            </a:lvl3pPr>
            <a:lvl4pPr marL="1828800" lvl="3" indent="-304800" algn="l">
              <a:lnSpc>
                <a:spcPct val="115000"/>
              </a:lnSpc>
              <a:spcBef>
                <a:spcPts val="0"/>
              </a:spcBef>
              <a:spcAft>
                <a:spcPts val="0"/>
              </a:spcAft>
              <a:buSzPts val="1200"/>
              <a:buFont typeface="Oi"/>
              <a:buChar char="●"/>
              <a:defRPr sz="1200">
                <a:latin typeface="Oi"/>
                <a:ea typeface="Oi"/>
                <a:cs typeface="Oi"/>
                <a:sym typeface="Oi"/>
              </a:defRPr>
            </a:lvl4pPr>
            <a:lvl5pPr marL="2286000" lvl="4" indent="-304800" algn="l">
              <a:lnSpc>
                <a:spcPct val="115000"/>
              </a:lnSpc>
              <a:spcBef>
                <a:spcPts val="0"/>
              </a:spcBef>
              <a:spcAft>
                <a:spcPts val="0"/>
              </a:spcAft>
              <a:buSzPts val="1200"/>
              <a:buFont typeface="Oi"/>
              <a:buChar char="○"/>
              <a:defRPr sz="1200">
                <a:latin typeface="Oi"/>
                <a:ea typeface="Oi"/>
                <a:cs typeface="Oi"/>
                <a:sym typeface="Oi"/>
              </a:defRPr>
            </a:lvl5pPr>
            <a:lvl6pPr marL="2743200" lvl="5" indent="-304800" algn="l">
              <a:lnSpc>
                <a:spcPct val="115000"/>
              </a:lnSpc>
              <a:spcBef>
                <a:spcPts val="0"/>
              </a:spcBef>
              <a:spcAft>
                <a:spcPts val="0"/>
              </a:spcAft>
              <a:buSzPts val="1200"/>
              <a:buFont typeface="Oi"/>
              <a:buChar char="■"/>
              <a:defRPr sz="1200">
                <a:latin typeface="Oi"/>
                <a:ea typeface="Oi"/>
                <a:cs typeface="Oi"/>
                <a:sym typeface="Oi"/>
              </a:defRPr>
            </a:lvl6pPr>
            <a:lvl7pPr marL="3200400" lvl="6" indent="-304800" algn="l">
              <a:lnSpc>
                <a:spcPct val="115000"/>
              </a:lnSpc>
              <a:spcBef>
                <a:spcPts val="0"/>
              </a:spcBef>
              <a:spcAft>
                <a:spcPts val="0"/>
              </a:spcAft>
              <a:buSzPts val="1200"/>
              <a:buFont typeface="Oi"/>
              <a:buChar char="●"/>
              <a:defRPr sz="1200">
                <a:latin typeface="Oi"/>
                <a:ea typeface="Oi"/>
                <a:cs typeface="Oi"/>
                <a:sym typeface="Oi"/>
              </a:defRPr>
            </a:lvl7pPr>
            <a:lvl8pPr marL="3657600" lvl="7" indent="-304800" algn="l">
              <a:lnSpc>
                <a:spcPct val="115000"/>
              </a:lnSpc>
              <a:spcBef>
                <a:spcPts val="0"/>
              </a:spcBef>
              <a:spcAft>
                <a:spcPts val="0"/>
              </a:spcAft>
              <a:buSzPts val="1200"/>
              <a:buFont typeface="Oi"/>
              <a:buChar char="○"/>
              <a:defRPr sz="1200">
                <a:latin typeface="Oi"/>
                <a:ea typeface="Oi"/>
                <a:cs typeface="Oi"/>
                <a:sym typeface="Oi"/>
              </a:defRPr>
            </a:lvl8pPr>
            <a:lvl9pPr marL="4114800" lvl="8" indent="-304800" algn="l">
              <a:lnSpc>
                <a:spcPct val="115000"/>
              </a:lnSpc>
              <a:spcBef>
                <a:spcPts val="0"/>
              </a:spcBef>
              <a:spcAft>
                <a:spcPts val="0"/>
              </a:spcAft>
              <a:buSzPts val="1200"/>
              <a:buFont typeface="Oi"/>
              <a:buChar char="■"/>
              <a:defRPr sz="1200">
                <a:latin typeface="Oi"/>
                <a:ea typeface="Oi"/>
                <a:cs typeface="Oi"/>
                <a:sym typeface="Oi"/>
              </a:defRPr>
            </a:lvl9pPr>
          </a:lstStyle>
          <a:p>
            <a:endParaRPr/>
          </a:p>
        </p:txBody>
      </p:sp>
      <p:pic>
        <p:nvPicPr>
          <p:cNvPr id="62" name="Google Shape;62;p13"/>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63" name="Google Shape;63;p13"/>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64" name="Google Shape;64;p13"/>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65" name="Google Shape;65;p13"/>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66" name="Google Shape;66;p13"/>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matchingName="Main point">
  <p:cSld name="MAIN_POINT">
    <p:spTree>
      <p:nvGrpSpPr>
        <p:cNvPr id="1" name="Shape 67"/>
        <p:cNvGrpSpPr/>
        <p:nvPr/>
      </p:nvGrpSpPr>
      <p:grpSpPr>
        <a:xfrm>
          <a:off x="0" y="0"/>
          <a:ext cx="0" cy="0"/>
          <a:chOff x="0" y="0"/>
          <a:chExt cx="0" cy="0"/>
        </a:xfrm>
      </p:grpSpPr>
      <p:sp>
        <p:nvSpPr>
          <p:cNvPr id="68" name="Google Shape;68;p14"/>
          <p:cNvSpPr txBox="1">
            <a:spLocks noGrp="1"/>
          </p:cNvSpPr>
          <p:nvPr>
            <p:ph type="title"/>
          </p:nvPr>
        </p:nvSpPr>
        <p:spPr>
          <a:xfrm>
            <a:off x="416713" y="880293"/>
            <a:ext cx="5412600" cy="7999800"/>
          </a:xfrm>
          <a:prstGeom prst="rect">
            <a:avLst/>
          </a:prstGeom>
          <a:noFill/>
          <a:ln>
            <a:noFill/>
          </a:ln>
        </p:spPr>
        <p:txBody>
          <a:bodyPr spcFirstLastPara="1" wrap="square" lIns="91425" tIns="91425" rIns="91425" bIns="91425" anchor="ctr" anchorCtr="0">
            <a:normAutofit/>
          </a:bodyPr>
          <a:lstStyle>
            <a:lvl1pPr lvl="0" algn="l">
              <a:lnSpc>
                <a:spcPct val="100000"/>
              </a:lnSpc>
              <a:spcBef>
                <a:spcPts val="0"/>
              </a:spcBef>
              <a:spcAft>
                <a:spcPts val="0"/>
              </a:spcAft>
              <a:buSzPts val="4800"/>
              <a:buFont typeface="Oswald"/>
              <a:buNone/>
              <a:defRPr sz="4800">
                <a:latin typeface="Oswald"/>
                <a:ea typeface="Oswald"/>
                <a:cs typeface="Oswald"/>
                <a:sym typeface="Oswald"/>
              </a:defRPr>
            </a:lvl1pPr>
            <a:lvl2pPr lvl="1" algn="l">
              <a:lnSpc>
                <a:spcPct val="100000"/>
              </a:lnSpc>
              <a:spcBef>
                <a:spcPts val="0"/>
              </a:spcBef>
              <a:spcAft>
                <a:spcPts val="0"/>
              </a:spcAft>
              <a:buSzPts val="4800"/>
              <a:buNone/>
              <a:defRPr sz="4800"/>
            </a:lvl2pPr>
            <a:lvl3pPr lvl="2" algn="l">
              <a:lnSpc>
                <a:spcPct val="100000"/>
              </a:lnSpc>
              <a:spcBef>
                <a:spcPts val="0"/>
              </a:spcBef>
              <a:spcAft>
                <a:spcPts val="0"/>
              </a:spcAft>
              <a:buSzPts val="4800"/>
              <a:buNone/>
              <a:defRPr sz="4800"/>
            </a:lvl3pPr>
            <a:lvl4pPr lvl="3" algn="l">
              <a:lnSpc>
                <a:spcPct val="100000"/>
              </a:lnSpc>
              <a:spcBef>
                <a:spcPts val="0"/>
              </a:spcBef>
              <a:spcAft>
                <a:spcPts val="0"/>
              </a:spcAft>
              <a:buSzPts val="4800"/>
              <a:buNone/>
              <a:defRPr sz="4800"/>
            </a:lvl4pPr>
            <a:lvl5pPr lvl="4" algn="l">
              <a:lnSpc>
                <a:spcPct val="100000"/>
              </a:lnSpc>
              <a:spcBef>
                <a:spcPts val="0"/>
              </a:spcBef>
              <a:spcAft>
                <a:spcPts val="0"/>
              </a:spcAft>
              <a:buSzPts val="4800"/>
              <a:buNone/>
              <a:defRPr sz="4800"/>
            </a:lvl5pPr>
            <a:lvl6pPr lvl="5" algn="l">
              <a:lnSpc>
                <a:spcPct val="100000"/>
              </a:lnSpc>
              <a:spcBef>
                <a:spcPts val="0"/>
              </a:spcBef>
              <a:spcAft>
                <a:spcPts val="0"/>
              </a:spcAft>
              <a:buSzPts val="4800"/>
              <a:buNone/>
              <a:defRPr sz="4800"/>
            </a:lvl6pPr>
            <a:lvl7pPr lvl="6" algn="l">
              <a:lnSpc>
                <a:spcPct val="100000"/>
              </a:lnSpc>
              <a:spcBef>
                <a:spcPts val="0"/>
              </a:spcBef>
              <a:spcAft>
                <a:spcPts val="0"/>
              </a:spcAft>
              <a:buSzPts val="4800"/>
              <a:buNone/>
              <a:defRPr sz="4800"/>
            </a:lvl7pPr>
            <a:lvl8pPr lvl="7" algn="l">
              <a:lnSpc>
                <a:spcPct val="100000"/>
              </a:lnSpc>
              <a:spcBef>
                <a:spcPts val="0"/>
              </a:spcBef>
              <a:spcAft>
                <a:spcPts val="0"/>
              </a:spcAft>
              <a:buSzPts val="4800"/>
              <a:buNone/>
              <a:defRPr sz="4800"/>
            </a:lvl8pPr>
            <a:lvl9pPr lvl="8" algn="l">
              <a:lnSpc>
                <a:spcPct val="100000"/>
              </a:lnSpc>
              <a:spcBef>
                <a:spcPts val="0"/>
              </a:spcBef>
              <a:spcAft>
                <a:spcPts val="0"/>
              </a:spcAft>
              <a:buSzPts val="4800"/>
              <a:buNone/>
              <a:defRPr sz="4800"/>
            </a:lvl9pPr>
          </a:lstStyle>
          <a:p>
            <a:endParaRPr/>
          </a:p>
        </p:txBody>
      </p:sp>
      <p:pic>
        <p:nvPicPr>
          <p:cNvPr id="69" name="Google Shape;69;p14"/>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70" name="Google Shape;70;p14"/>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71" name="Google Shape;71;p14"/>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72" name="Google Shape;72;p14"/>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73" name="Google Shape;73;p14"/>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matchingName="Section title and description">
  <p:cSld name="SECTION_TITLE_AND_DESCRIPTION">
    <p:spTree>
      <p:nvGrpSpPr>
        <p:cNvPr id="1" name="Shape 74"/>
        <p:cNvGrpSpPr/>
        <p:nvPr/>
      </p:nvGrpSpPr>
      <p:grpSpPr>
        <a:xfrm>
          <a:off x="0" y="0"/>
          <a:ext cx="0" cy="0"/>
          <a:chOff x="0" y="0"/>
          <a:chExt cx="0" cy="0"/>
        </a:xfrm>
      </p:grpSpPr>
      <p:sp>
        <p:nvSpPr>
          <p:cNvPr id="75" name="Google Shape;75;p15"/>
          <p:cNvSpPr/>
          <p:nvPr/>
        </p:nvSpPr>
        <p:spPr>
          <a:xfrm>
            <a:off x="3886200" y="-244"/>
            <a:ext cx="3886200" cy="10058400"/>
          </a:xfrm>
          <a:prstGeom prst="rect">
            <a:avLst/>
          </a:prstGeom>
          <a:solidFill>
            <a:schemeClr val="lt2"/>
          </a:solidFill>
          <a:ln>
            <a:noFill/>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76" name="Google Shape;76;p15"/>
          <p:cNvSpPr txBox="1">
            <a:spLocks noGrp="1"/>
          </p:cNvSpPr>
          <p:nvPr>
            <p:ph type="title"/>
          </p:nvPr>
        </p:nvSpPr>
        <p:spPr>
          <a:xfrm>
            <a:off x="225675" y="2411542"/>
            <a:ext cx="3438300" cy="2898600"/>
          </a:xfrm>
          <a:prstGeom prst="rect">
            <a:avLst/>
          </a:prstGeom>
          <a:noFill/>
          <a:ln>
            <a:noFill/>
          </a:ln>
        </p:spPr>
        <p:txBody>
          <a:bodyPr spcFirstLastPara="1" wrap="square" lIns="91425" tIns="91425" rIns="91425" bIns="91425" anchor="b" anchorCtr="0">
            <a:normAutofit/>
          </a:bodyPr>
          <a:lstStyle>
            <a:lvl1pPr lvl="0" algn="ctr">
              <a:lnSpc>
                <a:spcPct val="100000"/>
              </a:lnSpc>
              <a:spcBef>
                <a:spcPts val="0"/>
              </a:spcBef>
              <a:spcAft>
                <a:spcPts val="0"/>
              </a:spcAft>
              <a:buSzPts val="4200"/>
              <a:buFont typeface="Oswald"/>
              <a:buNone/>
              <a:defRPr sz="4200">
                <a:latin typeface="Oswald"/>
                <a:ea typeface="Oswald"/>
                <a:cs typeface="Oswald"/>
                <a:sym typeface="Oswald"/>
              </a:defRPr>
            </a:lvl1pPr>
            <a:lvl2pPr lvl="1" algn="ctr">
              <a:lnSpc>
                <a:spcPct val="100000"/>
              </a:lnSpc>
              <a:spcBef>
                <a:spcPts val="0"/>
              </a:spcBef>
              <a:spcAft>
                <a:spcPts val="0"/>
              </a:spcAft>
              <a:buSzPts val="4200"/>
              <a:buNone/>
              <a:defRPr sz="4200"/>
            </a:lvl2pPr>
            <a:lvl3pPr lvl="2" algn="ctr">
              <a:lnSpc>
                <a:spcPct val="100000"/>
              </a:lnSpc>
              <a:spcBef>
                <a:spcPts val="0"/>
              </a:spcBef>
              <a:spcAft>
                <a:spcPts val="0"/>
              </a:spcAft>
              <a:buSzPts val="4200"/>
              <a:buNone/>
              <a:defRPr sz="4200"/>
            </a:lvl3pPr>
            <a:lvl4pPr lvl="3" algn="ctr">
              <a:lnSpc>
                <a:spcPct val="100000"/>
              </a:lnSpc>
              <a:spcBef>
                <a:spcPts val="0"/>
              </a:spcBef>
              <a:spcAft>
                <a:spcPts val="0"/>
              </a:spcAft>
              <a:buSzPts val="4200"/>
              <a:buNone/>
              <a:defRPr sz="4200"/>
            </a:lvl4pPr>
            <a:lvl5pPr lvl="4" algn="ctr">
              <a:lnSpc>
                <a:spcPct val="100000"/>
              </a:lnSpc>
              <a:spcBef>
                <a:spcPts val="0"/>
              </a:spcBef>
              <a:spcAft>
                <a:spcPts val="0"/>
              </a:spcAft>
              <a:buSzPts val="4200"/>
              <a:buNone/>
              <a:defRPr sz="4200"/>
            </a:lvl5pPr>
            <a:lvl6pPr lvl="5" algn="ctr">
              <a:lnSpc>
                <a:spcPct val="100000"/>
              </a:lnSpc>
              <a:spcBef>
                <a:spcPts val="0"/>
              </a:spcBef>
              <a:spcAft>
                <a:spcPts val="0"/>
              </a:spcAft>
              <a:buSzPts val="4200"/>
              <a:buNone/>
              <a:defRPr sz="4200"/>
            </a:lvl6pPr>
            <a:lvl7pPr lvl="6" algn="ctr">
              <a:lnSpc>
                <a:spcPct val="100000"/>
              </a:lnSpc>
              <a:spcBef>
                <a:spcPts val="0"/>
              </a:spcBef>
              <a:spcAft>
                <a:spcPts val="0"/>
              </a:spcAft>
              <a:buSzPts val="4200"/>
              <a:buNone/>
              <a:defRPr sz="4200"/>
            </a:lvl7pPr>
            <a:lvl8pPr lvl="7" algn="ctr">
              <a:lnSpc>
                <a:spcPct val="100000"/>
              </a:lnSpc>
              <a:spcBef>
                <a:spcPts val="0"/>
              </a:spcBef>
              <a:spcAft>
                <a:spcPts val="0"/>
              </a:spcAft>
              <a:buSzPts val="4200"/>
              <a:buNone/>
              <a:defRPr sz="4200"/>
            </a:lvl8pPr>
            <a:lvl9pPr lvl="8" algn="ctr">
              <a:lnSpc>
                <a:spcPct val="100000"/>
              </a:lnSpc>
              <a:spcBef>
                <a:spcPts val="0"/>
              </a:spcBef>
              <a:spcAft>
                <a:spcPts val="0"/>
              </a:spcAft>
              <a:buSzPts val="4200"/>
              <a:buNone/>
              <a:defRPr sz="4200"/>
            </a:lvl9pPr>
          </a:lstStyle>
          <a:p>
            <a:endParaRPr/>
          </a:p>
        </p:txBody>
      </p:sp>
      <p:sp>
        <p:nvSpPr>
          <p:cNvPr id="77" name="Google Shape;77;p15"/>
          <p:cNvSpPr txBox="1">
            <a:spLocks noGrp="1"/>
          </p:cNvSpPr>
          <p:nvPr>
            <p:ph type="subTitle" idx="1"/>
          </p:nvPr>
        </p:nvSpPr>
        <p:spPr>
          <a:xfrm>
            <a:off x="225675" y="5481569"/>
            <a:ext cx="3438300" cy="2415300"/>
          </a:xfrm>
          <a:prstGeom prst="rect">
            <a:avLst/>
          </a:prstGeom>
          <a:noFill/>
          <a:ln>
            <a:noFill/>
          </a:ln>
        </p:spPr>
        <p:txBody>
          <a:bodyPr spcFirstLastPara="1" wrap="square" lIns="91425" tIns="91425" rIns="91425" bIns="91425" anchor="t" anchorCtr="0">
            <a:normAutofit/>
          </a:bodyPr>
          <a:lstStyle>
            <a:lvl1pPr lvl="0" algn="ctr">
              <a:lnSpc>
                <a:spcPct val="100000"/>
              </a:lnSpc>
              <a:spcBef>
                <a:spcPts val="0"/>
              </a:spcBef>
              <a:spcAft>
                <a:spcPts val="0"/>
              </a:spcAft>
              <a:buSzPts val="2100"/>
              <a:buFont typeface="Oi"/>
              <a:buNone/>
              <a:defRPr sz="2100">
                <a:latin typeface="Oi"/>
                <a:ea typeface="Oi"/>
                <a:cs typeface="Oi"/>
                <a:sym typeface="Oi"/>
              </a:defRPr>
            </a:lvl1pPr>
            <a:lvl2pPr lvl="1" algn="ctr">
              <a:lnSpc>
                <a:spcPct val="100000"/>
              </a:lnSpc>
              <a:spcBef>
                <a:spcPts val="0"/>
              </a:spcBef>
              <a:spcAft>
                <a:spcPts val="0"/>
              </a:spcAft>
              <a:buSzPts val="2100"/>
              <a:buNone/>
              <a:defRPr sz="2100"/>
            </a:lvl2pPr>
            <a:lvl3pPr lvl="2" algn="ctr">
              <a:lnSpc>
                <a:spcPct val="100000"/>
              </a:lnSpc>
              <a:spcBef>
                <a:spcPts val="0"/>
              </a:spcBef>
              <a:spcAft>
                <a:spcPts val="0"/>
              </a:spcAft>
              <a:buSzPts val="2100"/>
              <a:buNone/>
              <a:defRPr sz="2100"/>
            </a:lvl3pPr>
            <a:lvl4pPr lvl="3" algn="ctr">
              <a:lnSpc>
                <a:spcPct val="100000"/>
              </a:lnSpc>
              <a:spcBef>
                <a:spcPts val="0"/>
              </a:spcBef>
              <a:spcAft>
                <a:spcPts val="0"/>
              </a:spcAft>
              <a:buSzPts val="2100"/>
              <a:buNone/>
              <a:defRPr sz="2100"/>
            </a:lvl4pPr>
            <a:lvl5pPr lvl="4" algn="ctr">
              <a:lnSpc>
                <a:spcPct val="100000"/>
              </a:lnSpc>
              <a:spcBef>
                <a:spcPts val="0"/>
              </a:spcBef>
              <a:spcAft>
                <a:spcPts val="0"/>
              </a:spcAft>
              <a:buSzPts val="2100"/>
              <a:buNone/>
              <a:defRPr sz="2100"/>
            </a:lvl5pPr>
            <a:lvl6pPr lvl="5" algn="ctr">
              <a:lnSpc>
                <a:spcPct val="100000"/>
              </a:lnSpc>
              <a:spcBef>
                <a:spcPts val="0"/>
              </a:spcBef>
              <a:spcAft>
                <a:spcPts val="0"/>
              </a:spcAft>
              <a:buSzPts val="2100"/>
              <a:buNone/>
              <a:defRPr sz="2100"/>
            </a:lvl6pPr>
            <a:lvl7pPr lvl="6" algn="ctr">
              <a:lnSpc>
                <a:spcPct val="100000"/>
              </a:lnSpc>
              <a:spcBef>
                <a:spcPts val="0"/>
              </a:spcBef>
              <a:spcAft>
                <a:spcPts val="0"/>
              </a:spcAft>
              <a:buSzPts val="2100"/>
              <a:buNone/>
              <a:defRPr sz="2100"/>
            </a:lvl7pPr>
            <a:lvl8pPr lvl="7" algn="ctr">
              <a:lnSpc>
                <a:spcPct val="100000"/>
              </a:lnSpc>
              <a:spcBef>
                <a:spcPts val="0"/>
              </a:spcBef>
              <a:spcAft>
                <a:spcPts val="0"/>
              </a:spcAft>
              <a:buSzPts val="2100"/>
              <a:buNone/>
              <a:defRPr sz="2100"/>
            </a:lvl8pPr>
            <a:lvl9pPr lvl="8" algn="ctr">
              <a:lnSpc>
                <a:spcPct val="100000"/>
              </a:lnSpc>
              <a:spcBef>
                <a:spcPts val="0"/>
              </a:spcBef>
              <a:spcAft>
                <a:spcPts val="0"/>
              </a:spcAft>
              <a:buSzPts val="2100"/>
              <a:buNone/>
              <a:defRPr sz="2100"/>
            </a:lvl9pPr>
          </a:lstStyle>
          <a:p>
            <a:endParaRPr/>
          </a:p>
        </p:txBody>
      </p:sp>
      <p:sp>
        <p:nvSpPr>
          <p:cNvPr id="78" name="Google Shape;78;p15"/>
          <p:cNvSpPr txBox="1">
            <a:spLocks noGrp="1"/>
          </p:cNvSpPr>
          <p:nvPr>
            <p:ph type="body" idx="2"/>
          </p:nvPr>
        </p:nvSpPr>
        <p:spPr>
          <a:xfrm>
            <a:off x="4198575" y="1415969"/>
            <a:ext cx="3261600" cy="7226100"/>
          </a:xfrm>
          <a:prstGeom prst="rect">
            <a:avLst/>
          </a:prstGeom>
          <a:noFill/>
          <a:ln>
            <a:noFill/>
          </a:ln>
        </p:spPr>
        <p:txBody>
          <a:bodyPr spcFirstLastPara="1" wrap="square" lIns="91425" tIns="91425" rIns="91425" bIns="91425" anchor="ctr" anchorCtr="0">
            <a:normAutofit/>
          </a:bodyPr>
          <a:lstStyle>
            <a:lvl1pPr marL="457200" lvl="0" indent="-342900" algn="l">
              <a:lnSpc>
                <a:spcPct val="115000"/>
              </a:lnSpc>
              <a:spcBef>
                <a:spcPts val="0"/>
              </a:spcBef>
              <a:spcAft>
                <a:spcPts val="0"/>
              </a:spcAft>
              <a:buSzPts val="1800"/>
              <a:buFont typeface="Oi"/>
              <a:buChar char="●"/>
              <a:defRPr>
                <a:latin typeface="Oi"/>
                <a:ea typeface="Oi"/>
                <a:cs typeface="Oi"/>
                <a:sym typeface="Oi"/>
              </a:defRPr>
            </a:lvl1pPr>
            <a:lvl2pPr marL="914400" lvl="1" indent="-317500" algn="l">
              <a:lnSpc>
                <a:spcPct val="115000"/>
              </a:lnSpc>
              <a:spcBef>
                <a:spcPts val="0"/>
              </a:spcBef>
              <a:spcAft>
                <a:spcPts val="0"/>
              </a:spcAft>
              <a:buSzPts val="1400"/>
              <a:buFont typeface="Oi"/>
              <a:buChar char="○"/>
              <a:defRPr>
                <a:latin typeface="Oi"/>
                <a:ea typeface="Oi"/>
                <a:cs typeface="Oi"/>
                <a:sym typeface="Oi"/>
              </a:defRPr>
            </a:lvl2pPr>
            <a:lvl3pPr marL="1371600" lvl="2" indent="-317500" algn="l">
              <a:lnSpc>
                <a:spcPct val="115000"/>
              </a:lnSpc>
              <a:spcBef>
                <a:spcPts val="0"/>
              </a:spcBef>
              <a:spcAft>
                <a:spcPts val="0"/>
              </a:spcAft>
              <a:buSzPts val="1400"/>
              <a:buFont typeface="Oi"/>
              <a:buChar char="■"/>
              <a:defRPr>
                <a:latin typeface="Oi"/>
                <a:ea typeface="Oi"/>
                <a:cs typeface="Oi"/>
                <a:sym typeface="Oi"/>
              </a:defRPr>
            </a:lvl3pPr>
            <a:lvl4pPr marL="1828800" lvl="3" indent="-317500" algn="l">
              <a:lnSpc>
                <a:spcPct val="115000"/>
              </a:lnSpc>
              <a:spcBef>
                <a:spcPts val="0"/>
              </a:spcBef>
              <a:spcAft>
                <a:spcPts val="0"/>
              </a:spcAft>
              <a:buSzPts val="1400"/>
              <a:buFont typeface="Oi"/>
              <a:buChar char="●"/>
              <a:defRPr>
                <a:latin typeface="Oi"/>
                <a:ea typeface="Oi"/>
                <a:cs typeface="Oi"/>
                <a:sym typeface="Oi"/>
              </a:defRPr>
            </a:lvl4pPr>
            <a:lvl5pPr marL="2286000" lvl="4" indent="-317500" algn="l">
              <a:lnSpc>
                <a:spcPct val="115000"/>
              </a:lnSpc>
              <a:spcBef>
                <a:spcPts val="0"/>
              </a:spcBef>
              <a:spcAft>
                <a:spcPts val="0"/>
              </a:spcAft>
              <a:buSzPts val="1400"/>
              <a:buFont typeface="Oi"/>
              <a:buChar char="○"/>
              <a:defRPr>
                <a:latin typeface="Oi"/>
                <a:ea typeface="Oi"/>
                <a:cs typeface="Oi"/>
                <a:sym typeface="Oi"/>
              </a:defRPr>
            </a:lvl5pPr>
            <a:lvl6pPr marL="2743200" lvl="5" indent="-317500" algn="l">
              <a:lnSpc>
                <a:spcPct val="115000"/>
              </a:lnSpc>
              <a:spcBef>
                <a:spcPts val="0"/>
              </a:spcBef>
              <a:spcAft>
                <a:spcPts val="0"/>
              </a:spcAft>
              <a:buSzPts val="1400"/>
              <a:buFont typeface="Oi"/>
              <a:buChar char="■"/>
              <a:defRPr>
                <a:latin typeface="Oi"/>
                <a:ea typeface="Oi"/>
                <a:cs typeface="Oi"/>
                <a:sym typeface="Oi"/>
              </a:defRPr>
            </a:lvl6pPr>
            <a:lvl7pPr marL="3200400" lvl="6" indent="-317500" algn="l">
              <a:lnSpc>
                <a:spcPct val="115000"/>
              </a:lnSpc>
              <a:spcBef>
                <a:spcPts val="0"/>
              </a:spcBef>
              <a:spcAft>
                <a:spcPts val="0"/>
              </a:spcAft>
              <a:buSzPts val="1400"/>
              <a:buFont typeface="Oi"/>
              <a:buChar char="●"/>
              <a:defRPr>
                <a:latin typeface="Oi"/>
                <a:ea typeface="Oi"/>
                <a:cs typeface="Oi"/>
                <a:sym typeface="Oi"/>
              </a:defRPr>
            </a:lvl7pPr>
            <a:lvl8pPr marL="3657600" lvl="7" indent="-317500" algn="l">
              <a:lnSpc>
                <a:spcPct val="115000"/>
              </a:lnSpc>
              <a:spcBef>
                <a:spcPts val="0"/>
              </a:spcBef>
              <a:spcAft>
                <a:spcPts val="0"/>
              </a:spcAft>
              <a:buSzPts val="1400"/>
              <a:buFont typeface="Oi"/>
              <a:buChar char="○"/>
              <a:defRPr>
                <a:latin typeface="Oi"/>
                <a:ea typeface="Oi"/>
                <a:cs typeface="Oi"/>
                <a:sym typeface="Oi"/>
              </a:defRPr>
            </a:lvl8pPr>
            <a:lvl9pPr marL="4114800" lvl="8" indent="-317500" algn="l">
              <a:lnSpc>
                <a:spcPct val="115000"/>
              </a:lnSpc>
              <a:spcBef>
                <a:spcPts val="0"/>
              </a:spcBef>
              <a:spcAft>
                <a:spcPts val="0"/>
              </a:spcAft>
              <a:buSzPts val="1400"/>
              <a:buFont typeface="Oi"/>
              <a:buChar char="■"/>
              <a:defRPr>
                <a:latin typeface="Oi"/>
                <a:ea typeface="Oi"/>
                <a:cs typeface="Oi"/>
                <a:sym typeface="Oi"/>
              </a:defRPr>
            </a:lvl9pPr>
          </a:lstStyle>
          <a:p>
            <a:endParaRPr/>
          </a:p>
        </p:txBody>
      </p:sp>
      <p:pic>
        <p:nvPicPr>
          <p:cNvPr id="79" name="Google Shape;79;p15"/>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80" name="Google Shape;80;p15"/>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81" name="Google Shape;81;p15"/>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82" name="Google Shape;82;p15"/>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83" name="Google Shape;83;p15"/>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matchingName="Caption">
  <p:cSld name="CAPTION_ONLY">
    <p:spTree>
      <p:nvGrpSpPr>
        <p:cNvPr id="1" name="Shape 84"/>
        <p:cNvGrpSpPr/>
        <p:nvPr/>
      </p:nvGrpSpPr>
      <p:grpSpPr>
        <a:xfrm>
          <a:off x="0" y="0"/>
          <a:ext cx="0" cy="0"/>
          <a:chOff x="0" y="0"/>
          <a:chExt cx="0" cy="0"/>
        </a:xfrm>
      </p:grpSpPr>
      <p:sp>
        <p:nvSpPr>
          <p:cNvPr id="85" name="Google Shape;85;p16"/>
          <p:cNvSpPr txBox="1">
            <a:spLocks noGrp="1"/>
          </p:cNvSpPr>
          <p:nvPr>
            <p:ph type="body" idx="1"/>
          </p:nvPr>
        </p:nvSpPr>
        <p:spPr>
          <a:xfrm>
            <a:off x="264945" y="8273124"/>
            <a:ext cx="5099100" cy="1183200"/>
          </a:xfrm>
          <a:prstGeom prst="rect">
            <a:avLst/>
          </a:prstGeom>
          <a:noFill/>
          <a:ln>
            <a:noFill/>
          </a:ln>
        </p:spPr>
        <p:txBody>
          <a:bodyPr spcFirstLastPara="1" wrap="square" lIns="91425" tIns="91425" rIns="91425" bIns="91425" anchor="ctr" anchorCtr="0">
            <a:normAutofit/>
          </a:bodyPr>
          <a:lstStyle>
            <a:lvl1pPr marL="457200" lvl="0" indent="-228600" algn="l">
              <a:lnSpc>
                <a:spcPct val="100000"/>
              </a:lnSpc>
              <a:spcBef>
                <a:spcPts val="0"/>
              </a:spcBef>
              <a:spcAft>
                <a:spcPts val="0"/>
              </a:spcAft>
              <a:buSzPts val="1800"/>
              <a:buFont typeface="Oi"/>
              <a:buNone/>
              <a:defRPr>
                <a:latin typeface="Oi"/>
                <a:ea typeface="Oi"/>
                <a:cs typeface="Oi"/>
                <a:sym typeface="Oi"/>
              </a:defRPr>
            </a:lvl1pPr>
          </a:lstStyle>
          <a:p>
            <a:endParaRPr/>
          </a:p>
        </p:txBody>
      </p:sp>
      <p:pic>
        <p:nvPicPr>
          <p:cNvPr id="86" name="Google Shape;86;p16"/>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87" name="Google Shape;87;p16"/>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88" name="Google Shape;88;p16"/>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89" name="Google Shape;89;p16"/>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90" name="Google Shape;90;p16"/>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matchingName="Big number">
  <p:cSld name="BIG_NUMBER">
    <p:spTree>
      <p:nvGrpSpPr>
        <p:cNvPr id="1" name="Shape 91"/>
        <p:cNvGrpSpPr/>
        <p:nvPr/>
      </p:nvGrpSpPr>
      <p:grpSpPr>
        <a:xfrm>
          <a:off x="0" y="0"/>
          <a:ext cx="0" cy="0"/>
          <a:chOff x="0" y="0"/>
          <a:chExt cx="0" cy="0"/>
        </a:xfrm>
      </p:grpSpPr>
      <p:sp>
        <p:nvSpPr>
          <p:cNvPr id="92" name="Google Shape;92;p17"/>
          <p:cNvSpPr txBox="1">
            <a:spLocks noGrp="1"/>
          </p:cNvSpPr>
          <p:nvPr>
            <p:ph type="title" hasCustomPrompt="1"/>
          </p:nvPr>
        </p:nvSpPr>
        <p:spPr>
          <a:xfrm>
            <a:off x="264945" y="2163089"/>
            <a:ext cx="7242600" cy="3839700"/>
          </a:xfrm>
          <a:prstGeom prst="rect">
            <a:avLst/>
          </a:prstGeom>
          <a:noFill/>
          <a:ln>
            <a:noFill/>
          </a:ln>
        </p:spPr>
        <p:txBody>
          <a:bodyPr spcFirstLastPara="1" wrap="square" lIns="91425" tIns="91425" rIns="91425" bIns="91425" anchor="b" anchorCtr="0">
            <a:normAutofit/>
          </a:bodyPr>
          <a:lstStyle>
            <a:lvl1pPr lvl="0" algn="ctr">
              <a:lnSpc>
                <a:spcPct val="100000"/>
              </a:lnSpc>
              <a:spcBef>
                <a:spcPts val="0"/>
              </a:spcBef>
              <a:spcAft>
                <a:spcPts val="0"/>
              </a:spcAft>
              <a:buSzPts val="12000"/>
              <a:buFont typeface="Oswald"/>
              <a:buNone/>
              <a:defRPr sz="12000">
                <a:latin typeface="Oswald"/>
                <a:ea typeface="Oswald"/>
                <a:cs typeface="Oswald"/>
                <a:sym typeface="Oswald"/>
              </a:defRPr>
            </a:lvl1pPr>
            <a:lvl2pPr lvl="1" algn="ctr">
              <a:lnSpc>
                <a:spcPct val="100000"/>
              </a:lnSpc>
              <a:spcBef>
                <a:spcPts val="0"/>
              </a:spcBef>
              <a:spcAft>
                <a:spcPts val="0"/>
              </a:spcAft>
              <a:buSzPts val="12000"/>
              <a:buNone/>
              <a:defRPr sz="12000"/>
            </a:lvl2pPr>
            <a:lvl3pPr lvl="2" algn="ctr">
              <a:lnSpc>
                <a:spcPct val="100000"/>
              </a:lnSpc>
              <a:spcBef>
                <a:spcPts val="0"/>
              </a:spcBef>
              <a:spcAft>
                <a:spcPts val="0"/>
              </a:spcAft>
              <a:buSzPts val="12000"/>
              <a:buNone/>
              <a:defRPr sz="12000"/>
            </a:lvl3pPr>
            <a:lvl4pPr lvl="3" algn="ctr">
              <a:lnSpc>
                <a:spcPct val="100000"/>
              </a:lnSpc>
              <a:spcBef>
                <a:spcPts val="0"/>
              </a:spcBef>
              <a:spcAft>
                <a:spcPts val="0"/>
              </a:spcAft>
              <a:buSzPts val="12000"/>
              <a:buNone/>
              <a:defRPr sz="12000"/>
            </a:lvl4pPr>
            <a:lvl5pPr lvl="4" algn="ctr">
              <a:lnSpc>
                <a:spcPct val="100000"/>
              </a:lnSpc>
              <a:spcBef>
                <a:spcPts val="0"/>
              </a:spcBef>
              <a:spcAft>
                <a:spcPts val="0"/>
              </a:spcAft>
              <a:buSzPts val="12000"/>
              <a:buNone/>
              <a:defRPr sz="12000"/>
            </a:lvl5pPr>
            <a:lvl6pPr lvl="5" algn="ctr">
              <a:lnSpc>
                <a:spcPct val="100000"/>
              </a:lnSpc>
              <a:spcBef>
                <a:spcPts val="0"/>
              </a:spcBef>
              <a:spcAft>
                <a:spcPts val="0"/>
              </a:spcAft>
              <a:buSzPts val="12000"/>
              <a:buNone/>
              <a:defRPr sz="12000"/>
            </a:lvl6pPr>
            <a:lvl7pPr lvl="6" algn="ctr">
              <a:lnSpc>
                <a:spcPct val="100000"/>
              </a:lnSpc>
              <a:spcBef>
                <a:spcPts val="0"/>
              </a:spcBef>
              <a:spcAft>
                <a:spcPts val="0"/>
              </a:spcAft>
              <a:buSzPts val="12000"/>
              <a:buNone/>
              <a:defRPr sz="12000"/>
            </a:lvl7pPr>
            <a:lvl8pPr lvl="7" algn="ctr">
              <a:lnSpc>
                <a:spcPct val="100000"/>
              </a:lnSpc>
              <a:spcBef>
                <a:spcPts val="0"/>
              </a:spcBef>
              <a:spcAft>
                <a:spcPts val="0"/>
              </a:spcAft>
              <a:buSzPts val="12000"/>
              <a:buNone/>
              <a:defRPr sz="12000"/>
            </a:lvl8pPr>
            <a:lvl9pPr lvl="8" algn="ctr">
              <a:lnSpc>
                <a:spcPct val="100000"/>
              </a:lnSpc>
              <a:spcBef>
                <a:spcPts val="0"/>
              </a:spcBef>
              <a:spcAft>
                <a:spcPts val="0"/>
              </a:spcAft>
              <a:buSzPts val="12000"/>
              <a:buNone/>
              <a:defRPr sz="12000"/>
            </a:lvl9pPr>
          </a:lstStyle>
          <a:p>
            <a:r>
              <a:t>xx%</a:t>
            </a:r>
          </a:p>
        </p:txBody>
      </p:sp>
      <p:sp>
        <p:nvSpPr>
          <p:cNvPr id="93" name="Google Shape;93;p17"/>
          <p:cNvSpPr txBox="1">
            <a:spLocks noGrp="1"/>
          </p:cNvSpPr>
          <p:nvPr>
            <p:ph type="body" idx="1"/>
          </p:nvPr>
        </p:nvSpPr>
        <p:spPr>
          <a:xfrm>
            <a:off x="264945" y="6164351"/>
            <a:ext cx="7242600" cy="2543700"/>
          </a:xfrm>
          <a:prstGeom prst="rect">
            <a:avLst/>
          </a:prstGeom>
          <a:noFill/>
          <a:ln>
            <a:noFill/>
          </a:ln>
        </p:spPr>
        <p:txBody>
          <a:bodyPr spcFirstLastPara="1" wrap="square" lIns="91425" tIns="91425" rIns="91425" bIns="91425" anchor="t" anchorCtr="0">
            <a:normAutofit/>
          </a:bodyPr>
          <a:lstStyle>
            <a:lvl1pPr marL="457200" lvl="0" indent="-342900" algn="ctr">
              <a:lnSpc>
                <a:spcPct val="115000"/>
              </a:lnSpc>
              <a:spcBef>
                <a:spcPts val="0"/>
              </a:spcBef>
              <a:spcAft>
                <a:spcPts val="0"/>
              </a:spcAft>
              <a:buSzPts val="1800"/>
              <a:buFont typeface="Oi"/>
              <a:buChar char="●"/>
              <a:defRPr>
                <a:latin typeface="Oi"/>
                <a:ea typeface="Oi"/>
                <a:cs typeface="Oi"/>
                <a:sym typeface="Oi"/>
              </a:defRPr>
            </a:lvl1pPr>
            <a:lvl2pPr marL="914400" lvl="1" indent="-317500" algn="ctr">
              <a:lnSpc>
                <a:spcPct val="115000"/>
              </a:lnSpc>
              <a:spcBef>
                <a:spcPts val="0"/>
              </a:spcBef>
              <a:spcAft>
                <a:spcPts val="0"/>
              </a:spcAft>
              <a:buSzPts val="1400"/>
              <a:buFont typeface="Oi"/>
              <a:buChar char="○"/>
              <a:defRPr>
                <a:latin typeface="Oi"/>
                <a:ea typeface="Oi"/>
                <a:cs typeface="Oi"/>
                <a:sym typeface="Oi"/>
              </a:defRPr>
            </a:lvl2pPr>
            <a:lvl3pPr marL="1371600" lvl="2" indent="-317500" algn="ctr">
              <a:lnSpc>
                <a:spcPct val="115000"/>
              </a:lnSpc>
              <a:spcBef>
                <a:spcPts val="0"/>
              </a:spcBef>
              <a:spcAft>
                <a:spcPts val="0"/>
              </a:spcAft>
              <a:buSzPts val="1400"/>
              <a:buFont typeface="Oi"/>
              <a:buChar char="■"/>
              <a:defRPr>
                <a:latin typeface="Oi"/>
                <a:ea typeface="Oi"/>
                <a:cs typeface="Oi"/>
                <a:sym typeface="Oi"/>
              </a:defRPr>
            </a:lvl3pPr>
            <a:lvl4pPr marL="1828800" lvl="3" indent="-317500" algn="ctr">
              <a:lnSpc>
                <a:spcPct val="115000"/>
              </a:lnSpc>
              <a:spcBef>
                <a:spcPts val="0"/>
              </a:spcBef>
              <a:spcAft>
                <a:spcPts val="0"/>
              </a:spcAft>
              <a:buSzPts val="1400"/>
              <a:buFont typeface="Oi"/>
              <a:buChar char="●"/>
              <a:defRPr>
                <a:latin typeface="Oi"/>
                <a:ea typeface="Oi"/>
                <a:cs typeface="Oi"/>
                <a:sym typeface="Oi"/>
              </a:defRPr>
            </a:lvl4pPr>
            <a:lvl5pPr marL="2286000" lvl="4" indent="-317500" algn="ctr">
              <a:lnSpc>
                <a:spcPct val="115000"/>
              </a:lnSpc>
              <a:spcBef>
                <a:spcPts val="0"/>
              </a:spcBef>
              <a:spcAft>
                <a:spcPts val="0"/>
              </a:spcAft>
              <a:buSzPts val="1400"/>
              <a:buFont typeface="Oi"/>
              <a:buChar char="○"/>
              <a:defRPr>
                <a:latin typeface="Oi"/>
                <a:ea typeface="Oi"/>
                <a:cs typeface="Oi"/>
                <a:sym typeface="Oi"/>
              </a:defRPr>
            </a:lvl5pPr>
            <a:lvl6pPr marL="2743200" lvl="5" indent="-317500" algn="ctr">
              <a:lnSpc>
                <a:spcPct val="115000"/>
              </a:lnSpc>
              <a:spcBef>
                <a:spcPts val="0"/>
              </a:spcBef>
              <a:spcAft>
                <a:spcPts val="0"/>
              </a:spcAft>
              <a:buSzPts val="1400"/>
              <a:buFont typeface="Oi"/>
              <a:buChar char="■"/>
              <a:defRPr>
                <a:latin typeface="Oi"/>
                <a:ea typeface="Oi"/>
                <a:cs typeface="Oi"/>
                <a:sym typeface="Oi"/>
              </a:defRPr>
            </a:lvl6pPr>
            <a:lvl7pPr marL="3200400" lvl="6" indent="-317500" algn="ctr">
              <a:lnSpc>
                <a:spcPct val="115000"/>
              </a:lnSpc>
              <a:spcBef>
                <a:spcPts val="0"/>
              </a:spcBef>
              <a:spcAft>
                <a:spcPts val="0"/>
              </a:spcAft>
              <a:buSzPts val="1400"/>
              <a:buFont typeface="Oi"/>
              <a:buChar char="●"/>
              <a:defRPr>
                <a:latin typeface="Oi"/>
                <a:ea typeface="Oi"/>
                <a:cs typeface="Oi"/>
                <a:sym typeface="Oi"/>
              </a:defRPr>
            </a:lvl7pPr>
            <a:lvl8pPr marL="3657600" lvl="7" indent="-317500" algn="ctr">
              <a:lnSpc>
                <a:spcPct val="115000"/>
              </a:lnSpc>
              <a:spcBef>
                <a:spcPts val="0"/>
              </a:spcBef>
              <a:spcAft>
                <a:spcPts val="0"/>
              </a:spcAft>
              <a:buSzPts val="1400"/>
              <a:buFont typeface="Oi"/>
              <a:buChar char="○"/>
              <a:defRPr>
                <a:latin typeface="Oi"/>
                <a:ea typeface="Oi"/>
                <a:cs typeface="Oi"/>
                <a:sym typeface="Oi"/>
              </a:defRPr>
            </a:lvl8pPr>
            <a:lvl9pPr marL="4114800" lvl="8" indent="-317500" algn="ctr">
              <a:lnSpc>
                <a:spcPct val="115000"/>
              </a:lnSpc>
              <a:spcBef>
                <a:spcPts val="0"/>
              </a:spcBef>
              <a:spcAft>
                <a:spcPts val="0"/>
              </a:spcAft>
              <a:buSzPts val="1400"/>
              <a:buFont typeface="Oi"/>
              <a:buChar char="■"/>
              <a:defRPr>
                <a:latin typeface="Oi"/>
                <a:ea typeface="Oi"/>
                <a:cs typeface="Oi"/>
                <a:sym typeface="Oi"/>
              </a:defRPr>
            </a:lvl9pPr>
          </a:lstStyle>
          <a:p>
            <a:endParaRPr/>
          </a:p>
        </p:txBody>
      </p:sp>
      <p:pic>
        <p:nvPicPr>
          <p:cNvPr id="94" name="Google Shape;94;p17"/>
          <p:cNvPicPr preferRelativeResize="0"/>
          <p:nvPr/>
        </p:nvPicPr>
        <p:blipFill rotWithShape="1">
          <a:blip r:embed="rId2">
            <a:alphaModFix/>
          </a:blip>
          <a:srcRect/>
          <a:stretch/>
        </p:blipFill>
        <p:spPr>
          <a:xfrm>
            <a:off x="128975" y="9390175"/>
            <a:ext cx="526777" cy="527549"/>
          </a:xfrm>
          <a:prstGeom prst="rect">
            <a:avLst/>
          </a:prstGeom>
          <a:noFill/>
          <a:ln>
            <a:noFill/>
          </a:ln>
        </p:spPr>
      </p:pic>
      <p:cxnSp>
        <p:nvCxnSpPr>
          <p:cNvPr id="95" name="Google Shape;95;p17"/>
          <p:cNvCxnSpPr/>
          <p:nvPr/>
        </p:nvCxnSpPr>
        <p:spPr>
          <a:xfrm>
            <a:off x="731952" y="9653950"/>
            <a:ext cx="6870600" cy="0"/>
          </a:xfrm>
          <a:prstGeom prst="straightConnector1">
            <a:avLst/>
          </a:prstGeom>
          <a:noFill/>
          <a:ln w="38100" cap="flat" cmpd="sng">
            <a:solidFill>
              <a:srgbClr val="3C5FB0"/>
            </a:solidFill>
            <a:prstDash val="solid"/>
            <a:round/>
            <a:headEnd type="none" w="sm" len="sm"/>
            <a:tailEnd type="none" w="sm" len="sm"/>
          </a:ln>
        </p:spPr>
      </p:cxnSp>
      <p:sp>
        <p:nvSpPr>
          <p:cNvPr id="96" name="Google Shape;96;p17"/>
          <p:cNvSpPr txBox="1"/>
          <p:nvPr/>
        </p:nvSpPr>
        <p:spPr>
          <a:xfrm>
            <a:off x="4595449" y="9659825"/>
            <a:ext cx="2743200" cy="3540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100"/>
              <a:buFont typeface="Arial"/>
              <a:buNone/>
            </a:pPr>
            <a:r>
              <a:rPr lang="en-CA" sz="1100" b="0" i="0" u="none" strike="noStrike" cap="none">
                <a:solidFill>
                  <a:srgbClr val="3C5FB0"/>
                </a:solidFill>
                <a:latin typeface="Oswald"/>
                <a:ea typeface="Oswald"/>
                <a:cs typeface="Oswald"/>
                <a:sym typeface="Oswald"/>
              </a:rPr>
              <a:t>Sept 2021 - Page</a:t>
            </a:r>
            <a:endParaRPr sz="1100" b="0" i="0" u="none" strike="noStrike" cap="none">
              <a:solidFill>
                <a:srgbClr val="3C5FB0"/>
              </a:solidFill>
              <a:latin typeface="Oswald"/>
              <a:ea typeface="Oswald"/>
              <a:cs typeface="Oswald"/>
              <a:sym typeface="Oswald"/>
            </a:endParaRPr>
          </a:p>
        </p:txBody>
      </p:sp>
      <p:sp>
        <p:nvSpPr>
          <p:cNvPr id="97" name="Google Shape;97;p17"/>
          <p:cNvSpPr txBox="1">
            <a:spLocks noGrp="1"/>
          </p:cNvSpPr>
          <p:nvPr>
            <p:ph type="sldNum" idx="12"/>
          </p:nvPr>
        </p:nvSpPr>
        <p:spPr>
          <a:xfrm>
            <a:off x="7120875" y="9658499"/>
            <a:ext cx="466500" cy="400200"/>
          </a:xfrm>
          <a:prstGeom prst="rect">
            <a:avLst/>
          </a:prstGeom>
          <a:noFill/>
          <a:ln>
            <a:noFill/>
          </a:ln>
        </p:spPr>
        <p:txBody>
          <a:bodyPr spcFirstLastPara="1" wrap="square" lIns="91425" tIns="91425" rIns="91425" bIns="91425" anchor="t" anchorCtr="0">
            <a:normAutofit/>
          </a:bodyPr>
          <a:lstStyle>
            <a:lvl1pPr marL="0" marR="0" lvl="0"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1pPr>
            <a:lvl2pPr marL="0" marR="0" lvl="1"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2pPr>
            <a:lvl3pPr marL="0" marR="0" lvl="2"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3pPr>
            <a:lvl4pPr marL="0" marR="0" lvl="3"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4pPr>
            <a:lvl5pPr marL="0" marR="0" lvl="4"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5pPr>
            <a:lvl6pPr marL="0" marR="0" lvl="5"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6pPr>
            <a:lvl7pPr marL="0" marR="0" lvl="6"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7pPr>
            <a:lvl8pPr marL="0" marR="0" lvl="7"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8pPr>
            <a:lvl9pPr marL="0" marR="0" lvl="8" indent="0" algn="r">
              <a:lnSpc>
                <a:spcPct val="100000"/>
              </a:lnSpc>
              <a:spcBef>
                <a:spcPts val="0"/>
              </a:spcBef>
              <a:spcAft>
                <a:spcPts val="0"/>
              </a:spcAft>
              <a:buClr>
                <a:srgbClr val="000000"/>
              </a:buClr>
              <a:buSzPts val="1100"/>
              <a:buFont typeface="Arial"/>
              <a:buNone/>
              <a:defRPr sz="1100" b="1" i="0" u="none" strike="noStrike" cap="none">
                <a:solidFill>
                  <a:srgbClr val="3C5FB0"/>
                </a:solidFill>
                <a:latin typeface="Oswald"/>
                <a:ea typeface="Oswald"/>
                <a:cs typeface="Oswald"/>
                <a:sym typeface="Oswald"/>
              </a:defRPr>
            </a:lvl9pPr>
          </a:lstStyle>
          <a:p>
            <a:pPr marL="0" lvl="0" indent="0" algn="r" rtl="0">
              <a:spcBef>
                <a:spcPts val="0"/>
              </a:spcBef>
              <a:spcAft>
                <a:spcPts val="0"/>
              </a:spcAft>
              <a:buNone/>
            </a:pPr>
            <a:fld id="{00000000-1234-1234-1234-123412341234}" type="slidenum">
              <a:rPr lang="en-CA"/>
              <a:t>‹#›</a:t>
            </a:fld>
            <a:endParaRPr/>
          </a:p>
        </p:txBody>
      </p:sp>
      <p:sp>
        <p:nvSpPr>
          <p:cNvPr id="98" name="Google Shape;98;p17"/>
          <p:cNvSpPr txBox="1"/>
          <p:nvPr/>
        </p:nvSpPr>
        <p:spPr>
          <a:xfrm>
            <a:off x="709249" y="9659825"/>
            <a:ext cx="2743200" cy="3540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100"/>
              <a:buFont typeface="Arial"/>
              <a:buNone/>
            </a:pPr>
            <a:r>
              <a:rPr lang="en-CA" sz="1100" b="0" i="0" u="sng" strike="noStrike" cap="none">
                <a:solidFill>
                  <a:schemeClr val="hlink"/>
                </a:solidFill>
                <a:latin typeface="Oswald"/>
                <a:ea typeface="Oswald"/>
                <a:cs typeface="Oswald"/>
                <a:sym typeface="Oswald"/>
                <a:hlinkClick r:id="rId3"/>
              </a:rPr>
              <a:t>bit.ly/TDSBScience</a:t>
            </a:r>
            <a:endParaRPr sz="1100" b="0" i="0" u="none" strike="noStrike" cap="none">
              <a:solidFill>
                <a:srgbClr val="3C5FB0"/>
              </a:solidFill>
              <a:latin typeface="Oswald"/>
              <a:ea typeface="Oswald"/>
              <a:cs typeface="Oswald"/>
              <a:sym typeface="Oswald"/>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name="simple-light-2">
    <p:bg>
      <p:bgPr>
        <a:solidFill>
          <a:schemeClr val="lt1"/>
        </a:solidFill>
        <a:effectLst/>
      </p:bgPr>
    </p:bg>
    <p:spTree>
      <p:nvGrpSpPr>
        <p:cNvPr id="1" name="Shape 5"/>
        <p:cNvGrpSpPr/>
        <p:nvPr/>
      </p:nvGrpSpPr>
      <p:grpSpPr>
        <a:xfrm>
          <a:off x="0" y="0"/>
          <a:ext cx="0" cy="0"/>
          <a:chOff x="0" y="0"/>
          <a:chExt cx="0" cy="0"/>
        </a:xfrm>
      </p:grpSpPr>
      <p:sp>
        <p:nvSpPr>
          <p:cNvPr id="6" name="Google Shape;6;p5"/>
          <p:cNvSpPr txBox="1">
            <a:spLocks noGrp="1"/>
          </p:cNvSpPr>
          <p:nvPr>
            <p:ph type="title"/>
          </p:nvPr>
        </p:nvSpPr>
        <p:spPr>
          <a:xfrm>
            <a:off x="264945" y="870271"/>
            <a:ext cx="7242600" cy="1119900"/>
          </a:xfrm>
          <a:prstGeom prst="rect">
            <a:avLst/>
          </a:prstGeom>
          <a:noFill/>
          <a:ln>
            <a:noFill/>
          </a:ln>
        </p:spPr>
        <p:txBody>
          <a:bodyPr spcFirstLastPara="1" wrap="square" lIns="91425" tIns="91425" rIns="91425" bIns="91425" anchor="t" anchorCtr="0">
            <a:normAutofit/>
          </a:bodyPr>
          <a:lstStyle>
            <a:lvl1pPr marR="0" lvl="0"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1pPr>
            <a:lvl2pPr marR="0" lvl="1"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2pPr>
            <a:lvl3pPr marR="0" lvl="2"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3pPr>
            <a:lvl4pPr marR="0" lvl="3"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4pPr>
            <a:lvl5pPr marR="0" lvl="4"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5pPr>
            <a:lvl6pPr marR="0" lvl="5"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6pPr>
            <a:lvl7pPr marR="0" lvl="6"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7pPr>
            <a:lvl8pPr marR="0" lvl="7"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8pPr>
            <a:lvl9pPr marR="0" lvl="8" algn="l" rtl="0">
              <a:lnSpc>
                <a:spcPct val="100000"/>
              </a:lnSpc>
              <a:spcBef>
                <a:spcPts val="0"/>
              </a:spcBef>
              <a:spcAft>
                <a:spcPts val="0"/>
              </a:spcAft>
              <a:buClr>
                <a:schemeClr val="dk1"/>
              </a:buClr>
              <a:buSzPts val="2800"/>
              <a:buFont typeface="Oswald"/>
              <a:buNone/>
              <a:defRPr sz="2800" b="0" i="0" u="none" strike="noStrike" cap="none">
                <a:solidFill>
                  <a:schemeClr val="dk1"/>
                </a:solidFill>
                <a:latin typeface="Oswald"/>
                <a:ea typeface="Oswald"/>
                <a:cs typeface="Oswald"/>
                <a:sym typeface="Oswald"/>
              </a:defRPr>
            </a:lvl9pPr>
          </a:lstStyle>
          <a:p>
            <a:endParaRPr/>
          </a:p>
        </p:txBody>
      </p:sp>
      <p:sp>
        <p:nvSpPr>
          <p:cNvPr id="7" name="Google Shape;7;p5"/>
          <p:cNvSpPr txBox="1">
            <a:spLocks noGrp="1"/>
          </p:cNvSpPr>
          <p:nvPr>
            <p:ph type="body" idx="1"/>
          </p:nvPr>
        </p:nvSpPr>
        <p:spPr>
          <a:xfrm>
            <a:off x="264945" y="2253729"/>
            <a:ext cx="7242600" cy="6681000"/>
          </a:xfrm>
          <a:prstGeom prst="rect">
            <a:avLst/>
          </a:prstGeom>
          <a:noFill/>
          <a:ln>
            <a:noFill/>
          </a:ln>
        </p:spPr>
        <p:txBody>
          <a:bodyPr spcFirstLastPara="1" wrap="square" lIns="91425" tIns="91425" rIns="91425" bIns="91425" anchor="t" anchorCtr="0">
            <a:normAutofit/>
          </a:bodyPr>
          <a:lstStyle>
            <a:lvl1pPr marL="457200" marR="0" lvl="0" indent="-342900" algn="l" rtl="0">
              <a:lnSpc>
                <a:spcPct val="115000"/>
              </a:lnSpc>
              <a:spcBef>
                <a:spcPts val="0"/>
              </a:spcBef>
              <a:spcAft>
                <a:spcPts val="0"/>
              </a:spcAft>
              <a:buClr>
                <a:schemeClr val="dk1"/>
              </a:buClr>
              <a:buSzPts val="1800"/>
              <a:buFont typeface="Oi"/>
              <a:buChar char="●"/>
              <a:defRPr sz="1800" b="0" i="0" u="none" strike="noStrike" cap="none">
                <a:solidFill>
                  <a:schemeClr val="dk1"/>
                </a:solidFill>
                <a:latin typeface="Oi"/>
                <a:ea typeface="Oi"/>
                <a:cs typeface="Oi"/>
                <a:sym typeface="Oi"/>
              </a:defRPr>
            </a:lvl1pPr>
            <a:lvl2pPr marL="914400" marR="0" lvl="1"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2pPr>
            <a:lvl3pPr marL="1371600" marR="0" lvl="2"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3pPr>
            <a:lvl4pPr marL="1828800" marR="0" lvl="3"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4pPr>
            <a:lvl5pPr marL="2286000" marR="0" lvl="4"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5pPr>
            <a:lvl6pPr marL="2743200" marR="0" lvl="5"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6pPr>
            <a:lvl7pPr marL="3200400" marR="0" lvl="6"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7pPr>
            <a:lvl8pPr marL="3657600" marR="0" lvl="7"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8pPr>
            <a:lvl9pPr marL="4114800" marR="0" lvl="8" indent="-317500" algn="l" rtl="0">
              <a:lnSpc>
                <a:spcPct val="115000"/>
              </a:lnSpc>
              <a:spcBef>
                <a:spcPts val="0"/>
              </a:spcBef>
              <a:spcAft>
                <a:spcPts val="0"/>
              </a:spcAft>
              <a:buClr>
                <a:schemeClr val="dk1"/>
              </a:buClr>
              <a:buSzPts val="1400"/>
              <a:buFont typeface="Oi"/>
              <a:buChar char="■"/>
              <a:defRPr sz="1400" b="0" i="0" u="none" strike="noStrike" cap="none">
                <a:solidFill>
                  <a:schemeClr val="dk1"/>
                </a:solidFill>
                <a:latin typeface="Oi"/>
                <a:ea typeface="Oi"/>
                <a:cs typeface="Oi"/>
                <a:sym typeface="Oi"/>
              </a:defRPr>
            </a:lvl9pPr>
          </a:lstStyle>
          <a:p>
            <a:endParaRPr/>
          </a:p>
        </p:txBody>
      </p:sp>
      <p:sp>
        <p:nvSpPr>
          <p:cNvPr id="8" name="Google Shape;8;p5"/>
          <p:cNvSpPr txBox="1">
            <a:spLocks noGrp="1"/>
          </p:cNvSpPr>
          <p:nvPr>
            <p:ph type="sldNum" idx="12"/>
          </p:nvPr>
        </p:nvSpPr>
        <p:spPr>
          <a:xfrm>
            <a:off x="7201589" y="9119180"/>
            <a:ext cx="466500" cy="769800"/>
          </a:xfrm>
          <a:prstGeom prst="rect">
            <a:avLst/>
          </a:prstGeom>
          <a:noFill/>
          <a:ln>
            <a:noFill/>
          </a:ln>
        </p:spPr>
        <p:txBody>
          <a:bodyPr spcFirstLastPara="1" wrap="square" lIns="91425" tIns="91425" rIns="91425" bIns="91425" anchor="ctr" anchorCtr="0">
            <a:normAutofit/>
          </a:bodyPr>
          <a:lstStyle>
            <a:lvl1pPr marL="0" marR="0" lvl="0"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1pPr>
            <a:lvl2pPr marL="0" marR="0" lvl="1"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2pPr>
            <a:lvl3pPr marL="0" marR="0" lvl="2"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3pPr>
            <a:lvl4pPr marL="0" marR="0" lvl="3"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4pPr>
            <a:lvl5pPr marL="0" marR="0" lvl="4"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5pPr>
            <a:lvl6pPr marL="0" marR="0" lvl="5"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6pPr>
            <a:lvl7pPr marL="0" marR="0" lvl="6"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7pPr>
            <a:lvl8pPr marL="0" marR="0" lvl="7"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8pPr>
            <a:lvl9pPr marL="0" marR="0" lvl="8" indent="0" algn="r" rtl="0">
              <a:lnSpc>
                <a:spcPct val="100000"/>
              </a:lnSpc>
              <a:spcBef>
                <a:spcPts val="0"/>
              </a:spcBef>
              <a:spcAft>
                <a:spcPts val="0"/>
              </a:spcAft>
              <a:buClr>
                <a:srgbClr val="000000"/>
              </a:buClr>
              <a:buSzPts val="1000"/>
              <a:buFont typeface="Arial"/>
              <a:buNone/>
              <a:defRPr sz="1000" b="0" i="0" u="none" strike="noStrike" cap="none">
                <a:solidFill>
                  <a:schemeClr val="dk2"/>
                </a:solidFill>
                <a:latin typeface="Arial"/>
                <a:ea typeface="Arial"/>
                <a:cs typeface="Arial"/>
                <a:sym typeface="Arial"/>
              </a:defRPr>
            </a:lvl9pPr>
          </a:lstStyle>
          <a:p>
            <a:pPr marL="0" lvl="0" indent="0" algn="r" rtl="0">
              <a:spcBef>
                <a:spcPts val="0"/>
              </a:spcBef>
              <a:spcAft>
                <a:spcPts val="0"/>
              </a:spcAft>
              <a:buNone/>
            </a:pPr>
            <a:fld id="{00000000-1234-1234-1234-123412341234}" type="slidenum">
              <a:rPr lang="en-CA"/>
              <a:t>‹#›</a:t>
            </a:fld>
            <a:endParaRPr/>
          </a:p>
        </p:txBody>
      </p:sp>
    </p:spTree>
  </p:cSld>
  <p:clrMap bg1="lt1" tx1="dk1" bg2="dk2" tx2="lt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hf hdr="0" ftr="0" dt="0"/>
  <p:txStyles>
    <p:title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titleStyle>
    <p:body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bodyStyle>
    <p:otherStyle>
      <a:defPPr marR="0" lvl="0" algn="l" rtl="0">
        <a:lnSpc>
          <a:spcPct val="100000"/>
        </a:lnSpc>
        <a:spcBef>
          <a:spcPts val="0"/>
        </a:spcBef>
        <a:spcAft>
          <a:spcPts val="0"/>
        </a:spcAft>
      </a:defPPr>
      <a:lvl1pPr marR="0" lvl="0"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1pPr>
      <a:lvl2pPr marR="0" lvl="1"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2pPr>
      <a:lvl3pPr marR="0" lvl="2"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3pPr>
      <a:lvl4pPr marR="0" lvl="3"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4pPr>
      <a:lvl5pPr marR="0" lvl="4"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5pPr>
      <a:lvl6pPr marR="0" lvl="5"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6pPr>
      <a:lvl7pPr marR="0" lvl="6"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7pPr>
      <a:lvl8pPr marR="0" lvl="7"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8pPr>
      <a:lvl9pPr marR="0" lvl="8" algn="l" rtl="0">
        <a:lnSpc>
          <a:spcPct val="100000"/>
        </a:lnSpc>
        <a:spcBef>
          <a:spcPts val="0"/>
        </a:spcBef>
        <a:spcAft>
          <a:spcPts val="0"/>
        </a:spcAft>
        <a:buClr>
          <a:srgbClr val="000000"/>
        </a:buClr>
        <a:buFont typeface="Arial"/>
        <a:defRPr sz="1400" b="0" i="0" u="none" strike="noStrike" cap="none">
          <a:solidFill>
            <a:srgbClr val="000000"/>
          </a:solidFill>
          <a:latin typeface="Arial"/>
          <a:ea typeface="Arial"/>
          <a:cs typeface="Arial"/>
          <a:sym typeface="Arial"/>
        </a:defRPr>
      </a:lvl9pPr>
    </p:otherStyle>
  </p:txStyles>
</p:sldMaster>
</file>

<file path=ppt/slides/_rels/slide1.xml.rels><?xml version="1.0" encoding="UTF-8" standalone="yes"?>
<Relationships xmlns="http://schemas.openxmlformats.org/package/2006/relationships"><Relationship Id="rId8" Type="http://schemas.openxmlformats.org/officeDocument/2006/relationships/image" Target="../media/image5.png"/><Relationship Id="rId13" Type="http://schemas.openxmlformats.org/officeDocument/2006/relationships/hyperlink" Target="https://docs.google.com/presentation/d/1ikPieHXCM7jMFjSvfw1L6JOypowiQ--C/edit#slide=id.g30ec8f33ae6_3_0" TargetMode="External"/><Relationship Id="rId3" Type="http://schemas.openxmlformats.org/officeDocument/2006/relationships/hyperlink" Target="https://www.youtube.com/watch?v=rOlUnnxCspA&amp;list=PLObYjR-9Y4X1N7pu4ubbNpdcO-31968H_&amp;index=3" TargetMode="External"/><Relationship Id="rId7" Type="http://schemas.openxmlformats.org/officeDocument/2006/relationships/image" Target="../media/image4.png"/><Relationship Id="rId12" Type="http://schemas.openxmlformats.org/officeDocument/2006/relationships/hyperlink" Target="https://www.tdsb.on.ca/Learning-Equity-and-Well-Being/Special-Education-and-Inclusion/Parent-Guides-to-Special-Education-and-Inclusion" TargetMode="External"/><Relationship Id="rId2" Type="http://schemas.openxmlformats.org/officeDocument/2006/relationships/notesSlide" Target="../notesSlides/notesSlide1.xml"/><Relationship Id="rId1" Type="http://schemas.openxmlformats.org/officeDocument/2006/relationships/slideLayout" Target="../slideLayouts/slideLayout1.xml"/><Relationship Id="rId6" Type="http://schemas.openxmlformats.org/officeDocument/2006/relationships/hyperlink" Target="https://www.durhamregion.com/news/labels-don-t-define-me-durham-college-student-fights-stigma-of-intellectual-disability/article_768046cf-298c-5baf-9823-16865885751b.html" TargetMode="External"/><Relationship Id="rId11" Type="http://schemas.openxmlformats.org/officeDocument/2006/relationships/image" Target="../media/image7.png"/><Relationship Id="rId5" Type="http://schemas.openxmlformats.org/officeDocument/2006/relationships/hyperlink" Target="https://www.youtube.com/watch?v=0jSi8m540wU" TargetMode="External"/><Relationship Id="rId10" Type="http://schemas.openxmlformats.org/officeDocument/2006/relationships/hyperlink" Target="http://tdsbweb.tdsb.on.ca/specialeducation" TargetMode="External"/><Relationship Id="rId4" Type="http://schemas.openxmlformats.org/officeDocument/2006/relationships/hyperlink" Target="https://www.youtube.com/watch?v=PQgXBhPh5Zo" TargetMode="External"/><Relationship Id="rId9" Type="http://schemas.openxmlformats.org/officeDocument/2006/relationships/image" Target="../media/image6.png"/></Relationships>
</file>

<file path=ppt/slides/_rels/slide2.xml.rels><?xml version="1.0" encoding="UTF-8" standalone="yes"?>
<Relationships xmlns="http://schemas.openxmlformats.org/package/2006/relationships"><Relationship Id="rId8" Type="http://schemas.openxmlformats.org/officeDocument/2006/relationships/hyperlink" Target="https://inclusiveeducation.ca/" TargetMode="External"/><Relationship Id="rId13" Type="http://schemas.openxmlformats.org/officeDocument/2006/relationships/image" Target="../media/image9.png"/><Relationship Id="rId3" Type="http://schemas.openxmlformats.org/officeDocument/2006/relationships/hyperlink" Target="https://drive.google.com/file/d/1X6Ynivh5l1Z7qJDj8PIxHykHZbjRxyVe/view?usp=drive_link" TargetMode="External"/><Relationship Id="rId7" Type="http://schemas.openxmlformats.org/officeDocument/2006/relationships/hyperlink" Target="https://inclusiveeducation.ca/learn/resources/#:~:text=Technology%20Integration.-,Books%20%26%20Brochures,-School%20Principals%3A%20Leading" TargetMode="External"/><Relationship Id="rId12" Type="http://schemas.openxmlformats.org/officeDocument/2006/relationships/image" Target="../media/image7.png"/><Relationship Id="rId2" Type="http://schemas.openxmlformats.org/officeDocument/2006/relationships/notesSlide" Target="../notesSlides/notesSlide2.xml"/><Relationship Id="rId1" Type="http://schemas.openxmlformats.org/officeDocument/2006/relationships/slideLayout" Target="../slideLayouts/slideLayout1.xml"/><Relationship Id="rId6" Type="http://schemas.openxmlformats.org/officeDocument/2006/relationships/hyperlink" Target="https://communitylivingontario.ca/resources/" TargetMode="External"/><Relationship Id="rId11" Type="http://schemas.openxmlformats.org/officeDocument/2006/relationships/hyperlink" Target="http://tdsbweb.tdsb.on.ca/specialeducation" TargetMode="External"/><Relationship Id="rId5" Type="http://schemas.openxmlformats.org/officeDocument/2006/relationships/hyperlink" Target="https://drive.google.com/file/d/1kq57ypy67b3EY_4g43bJaL0hYrk9tLWK/view?usp=drive_link" TargetMode="External"/><Relationship Id="rId15" Type="http://schemas.openxmlformats.org/officeDocument/2006/relationships/image" Target="../media/image10.png"/><Relationship Id="rId10" Type="http://schemas.openxmlformats.org/officeDocument/2006/relationships/image" Target="../media/image4.png"/><Relationship Id="rId4" Type="http://schemas.openxmlformats.org/officeDocument/2006/relationships/hyperlink" Target="https://docs.google.com/document/d/1P4tgW43ROe7uzGWjnmcIQSMbxb2ZQ1br/edit?usp=drive_link&amp;ouid=102091436098546751036&amp;rtpof=true&amp;sd=true" TargetMode="External"/><Relationship Id="rId9" Type="http://schemas.openxmlformats.org/officeDocument/2006/relationships/image" Target="../media/image8.png"/><Relationship Id="rId14" Type="http://schemas.openxmlformats.org/officeDocument/2006/relationships/hyperlink" Target="https://acrobat.adobe.com/id/urn:aaid:sc:US:25751853-07a5-465b-a83b-00603675e0c3" TargetMode="External"/></Relationships>
</file>

<file path=ppt/slides/_rels/slide3.xml.rels><?xml version="1.0" encoding="UTF-8" standalone="yes"?>
<Relationships xmlns="http://schemas.openxmlformats.org/package/2006/relationships"><Relationship Id="rId8" Type="http://schemas.openxmlformats.org/officeDocument/2006/relationships/hyperlink" Target="https://drive.google.com/file/d/1mYg5VBJhW1QfEGyMrKnXLiGGS9_h7209/view" TargetMode="External"/><Relationship Id="rId13" Type="http://schemas.openxmlformats.org/officeDocument/2006/relationships/hyperlink" Target="https://calendly.com/gbc_college_vocational/college-vocational-program-info-session" TargetMode="External"/><Relationship Id="rId3" Type="http://schemas.openxmlformats.org/officeDocument/2006/relationships/image" Target="../media/image4.png"/><Relationship Id="rId7" Type="http://schemas.openxmlformats.org/officeDocument/2006/relationships/hyperlink" Target="https://sites.google.com/tdsb.on.ca/slpconnection/home" TargetMode="External"/><Relationship Id="rId12" Type="http://schemas.openxmlformats.org/officeDocument/2006/relationships/hyperlink" Target="https://sites.google.com/tdsb.on.ca/ot-pt/resources/mental-health" TargetMode="External"/><Relationship Id="rId2" Type="http://schemas.openxmlformats.org/officeDocument/2006/relationships/notesSlide" Target="../notesSlides/notesSlide3.xml"/><Relationship Id="rId1" Type="http://schemas.openxmlformats.org/officeDocument/2006/relationships/slideLayout" Target="../slideLayouts/slideLayout1.xml"/><Relationship Id="rId6" Type="http://schemas.openxmlformats.org/officeDocument/2006/relationships/hyperlink" Target="https://drive.google.com/file/d/10JtgucjRLeIZggOdyffptYzhg3g11AMA/view?usp=drive_link" TargetMode="External"/><Relationship Id="rId11" Type="http://schemas.openxmlformats.org/officeDocument/2006/relationships/hyperlink" Target="https://drive.google.com/file/d/1mztkJupk3vbBWpYodtHSKtapDu1WAgCC/view" TargetMode="External"/><Relationship Id="rId5" Type="http://schemas.openxmlformats.org/officeDocument/2006/relationships/image" Target="../media/image7.png"/><Relationship Id="rId15" Type="http://schemas.openxmlformats.org/officeDocument/2006/relationships/image" Target="../media/image12.png"/><Relationship Id="rId10" Type="http://schemas.openxmlformats.org/officeDocument/2006/relationships/hyperlink" Target="https://sites.google.com/tdsb.on.ca/ot-pt" TargetMode="External"/><Relationship Id="rId4" Type="http://schemas.openxmlformats.org/officeDocument/2006/relationships/hyperlink" Target="http://tdsbweb.tdsb.on.ca/specialeducation" TargetMode="External"/><Relationship Id="rId9" Type="http://schemas.openxmlformats.org/officeDocument/2006/relationships/hyperlink" Target="https://bit.ly/tdsbotpt" TargetMode="External"/><Relationship Id="rId14" Type="http://schemas.openxmlformats.org/officeDocument/2006/relationships/image" Target="../media/image11.png"/></Relationships>
</file>

<file path=ppt/slides/_rels/slide4.xml.rels><?xml version="1.0" encoding="UTF-8" standalone="yes"?>
<Relationships xmlns="http://schemas.openxmlformats.org/package/2006/relationships"><Relationship Id="rId8" Type="http://schemas.openxmlformats.org/officeDocument/2006/relationships/hyperlink" Target="https://teams.microsoft.com/dl/launcher/launcher.html?url=%2F_%23%2Fl%2Fmeetup-join%2F19%3Ameeting_ZDcwYmFmYTctMmFlZS00ZjFhLThlZjktNmQ3ZDNjOGFmMzQ0%40thread.v2%2F0%3Fcontext%3D%257b%2522Tid%2522%253a%2522c4d72b4d-8155-4a90-9155-7705148c41ca%2522%252c%2522Oid%2522%253a%25222aa2c867-e313-4a09-8c14-e5df28d6c26b%2522%257d%26anon%3Dtrue&amp;type=meetup-join&amp;deeplinkId=133277ce-7541-4b94-959c-7445b408f3e0&amp;directDl=true&amp;msLaunch=true&amp;enableMobilePage=true&amp;suppressPrompt=true" TargetMode="External"/><Relationship Id="rId3" Type="http://schemas.openxmlformats.org/officeDocument/2006/relationships/image" Target="../media/image13.png"/><Relationship Id="rId7" Type="http://schemas.openxmlformats.org/officeDocument/2006/relationships/hyperlink" Target="https://teams.microsoft.com/dl/launcher/launcher.html?url=%2F_%23%2Fl%2Fmeetup-join%2F19%3Ameeting_YzIxODBhOWYtZWFjYi00Yjg5LTljNTItM2VhMDQ5ZWE5NmEz%40thread.v2%2F0%3Fcontext%3D%257b%2522Tid%2522%253a%2522c4d72b4d-8155-4a90-9155-7705148c41ca%2522%252c%2522Oid%2522%253a%25222aa2c867-e313-4a09-8c14-e5df28d6c26b%2522%257d%26anon%3Dtrue&amp;type=meetup-join&amp;deeplinkId=29d9c765-d1a9-4698-a9f8-b5b0b11bf08b&amp;directDl=true&amp;msLaunch=true&amp;enableMobilePage=true&amp;suppressPrompt=true" TargetMode="External"/><Relationship Id="rId2" Type="http://schemas.openxmlformats.org/officeDocument/2006/relationships/notesSlide" Target="../notesSlides/notesSlide4.xml"/><Relationship Id="rId1" Type="http://schemas.openxmlformats.org/officeDocument/2006/relationships/slideLayout" Target="../slideLayouts/slideLayout1.xml"/><Relationship Id="rId6" Type="http://schemas.openxmlformats.org/officeDocument/2006/relationships/image" Target="../media/image7.png"/><Relationship Id="rId5" Type="http://schemas.openxmlformats.org/officeDocument/2006/relationships/hyperlink" Target="http://tdsbweb.tdsb.on.ca/specialeducation" TargetMode="External"/><Relationship Id="rId4" Type="http://schemas.openxmlformats.org/officeDocument/2006/relationships/image" Target="../media/image4.png"/><Relationship Id="rId9" Type="http://schemas.openxmlformats.org/officeDocument/2006/relationships/hyperlink" Target="https://sites.google.com/tdsb.on.ca/transition-support-public-supp/transition-support-home" TargetMode="External"/></Relationships>
</file>

<file path=ppt/slides/_rels/slide5.xml.rels><?xml version="1.0" encoding="UTF-8" standalone="yes"?>
<Relationships xmlns="http://schemas.openxmlformats.org/package/2006/relationships"><Relationship Id="rId3" Type="http://schemas.openxmlformats.org/officeDocument/2006/relationships/image" Target="../media/image4.png"/><Relationship Id="rId7" Type="http://schemas.openxmlformats.org/officeDocument/2006/relationships/image" Target="../media/image14.png"/><Relationship Id="rId2" Type="http://schemas.openxmlformats.org/officeDocument/2006/relationships/notesSlide" Target="../notesSlides/notesSlide5.xml"/><Relationship Id="rId1" Type="http://schemas.openxmlformats.org/officeDocument/2006/relationships/slideLayout" Target="../slideLayouts/slideLayout1.xml"/><Relationship Id="rId6" Type="http://schemas.openxmlformats.org/officeDocument/2006/relationships/hyperlink" Target="https://drive.google.com/file/d/1qtBZQAm2lc4wwXC_zOidebI9nJPRlWeS/view?usp=sharing" TargetMode="External"/><Relationship Id="rId5" Type="http://schemas.openxmlformats.org/officeDocument/2006/relationships/image" Target="../media/image7.png"/><Relationship Id="rId4" Type="http://schemas.openxmlformats.org/officeDocument/2006/relationships/hyperlink" Target="http://tdsbweb.tdsb.on.ca/specialeducation" TargetMode="External"/></Relationships>
</file>

<file path=ppt/slides/_rels/slide6.xml.rels><?xml version="1.0" encoding="UTF-8" standalone="yes"?>
<Relationships xmlns="http://schemas.openxmlformats.org/package/2006/relationships"><Relationship Id="rId3" Type="http://schemas.openxmlformats.org/officeDocument/2006/relationships/image" Target="../media/image4.png"/><Relationship Id="rId7" Type="http://schemas.openxmlformats.org/officeDocument/2006/relationships/image" Target="../media/image15.png"/><Relationship Id="rId2" Type="http://schemas.openxmlformats.org/officeDocument/2006/relationships/notesSlide" Target="../notesSlides/notesSlide6.xml"/><Relationship Id="rId1" Type="http://schemas.openxmlformats.org/officeDocument/2006/relationships/slideLayout" Target="../slideLayouts/slideLayout1.xml"/><Relationship Id="rId6" Type="http://schemas.openxmlformats.org/officeDocument/2006/relationships/hyperlink" Target="https://acrobat.adobe.com/id/urn:aaid:sc:us:4750cdd8-1453-4260-a70b-e68f4f772bc8" TargetMode="External"/><Relationship Id="rId5" Type="http://schemas.openxmlformats.org/officeDocument/2006/relationships/image" Target="../media/image7.png"/><Relationship Id="rId4" Type="http://schemas.openxmlformats.org/officeDocument/2006/relationships/hyperlink" Target="http://tdsbweb.tdsb.on.ca/specialeducation" TargetMode="Externa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Shape 102"/>
        <p:cNvGrpSpPr/>
        <p:nvPr/>
      </p:nvGrpSpPr>
      <p:grpSpPr>
        <a:xfrm>
          <a:off x="0" y="0"/>
          <a:ext cx="0" cy="0"/>
          <a:chOff x="0" y="0"/>
          <a:chExt cx="0" cy="0"/>
        </a:xfrm>
      </p:grpSpPr>
      <p:sp>
        <p:nvSpPr>
          <p:cNvPr id="103" name="Google Shape;103;g32934056c27_0_3"/>
          <p:cNvSpPr txBox="1"/>
          <p:nvPr/>
        </p:nvSpPr>
        <p:spPr>
          <a:xfrm>
            <a:off x="509200" y="5498925"/>
            <a:ext cx="3116400" cy="1954800"/>
          </a:xfrm>
          <a:prstGeom prst="rect">
            <a:avLst/>
          </a:prstGeom>
          <a:noFill/>
          <a:ln w="38100" cap="flat" cmpd="sng">
            <a:solidFill>
              <a:srgbClr val="3C5FB0"/>
            </a:solidFill>
            <a:prstDash val="solid"/>
            <a:round/>
            <a:headEnd type="none" w="sm" len="sm"/>
            <a:tailEnd type="none" w="sm" len="sm"/>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800"/>
              <a:buFont typeface="Arial"/>
              <a:buNone/>
            </a:pPr>
            <a:endParaRPr sz="500" b="0" i="0" u="none" strike="noStrike" cap="none">
              <a:solidFill>
                <a:srgbClr val="000000"/>
              </a:solidFill>
              <a:latin typeface="Nunito Black"/>
              <a:ea typeface="Nunito Black"/>
              <a:cs typeface="Nunito Black"/>
              <a:sym typeface="Nunito Black"/>
            </a:endParaRPr>
          </a:p>
          <a:p>
            <a:pPr marL="0" marR="0" lvl="0" indent="0" algn="l" rtl="0">
              <a:lnSpc>
                <a:spcPct val="100000"/>
              </a:lnSpc>
              <a:spcBef>
                <a:spcPts val="0"/>
              </a:spcBef>
              <a:spcAft>
                <a:spcPts val="0"/>
              </a:spcAft>
              <a:buClr>
                <a:srgbClr val="000000"/>
              </a:buClr>
              <a:buSzPts val="1800"/>
              <a:buFont typeface="Arial"/>
              <a:buNone/>
            </a:pPr>
            <a:r>
              <a:rPr lang="en-CA" sz="1100" b="0" i="0" u="none" strike="noStrike" cap="none">
                <a:solidFill>
                  <a:srgbClr val="000000"/>
                </a:solidFill>
                <a:latin typeface="Nunito Black"/>
                <a:ea typeface="Nunito Black"/>
                <a:cs typeface="Nunito Black"/>
                <a:sym typeface="Nunito Black"/>
              </a:rPr>
              <a:t>CHECK IT </a:t>
            </a:r>
            <a:r>
              <a:rPr lang="en-CA" sz="1100" b="0" i="0" u="none" strike="noStrike" cap="none">
                <a:solidFill>
                  <a:srgbClr val="000000"/>
                </a:solidFill>
                <a:latin typeface="Nunito Black"/>
                <a:ea typeface="Nunito Black"/>
                <a:cs typeface="Nunito Black"/>
                <a:sym typeface="Nunito Black"/>
                <a:extLst>
                  <a:ext uri="http://customooxmlschemas.google.com/">
                    <go:slidesCustomData xmlns:go="http://customooxmlschemas.google.com/" xmlns:ahyp="http://schemas.microsoft.com/office/drawing/2018/hyperlinkcolor" xmlns:p15="http://schemas.microsoft.com/office/powerpoint/2012/main" xmlns:p14="http://schemas.microsoft.com/office/powerpoint/2010/main" xmlns:com="http://schemas.openxmlformats.org/drawingml/2006/compatibility" xmlns:pvml="urn:schemas-microsoft-com:office:powerpoint" xmlns:v="urn:schemas-microsoft-com:vml" xmlns:o="urn:schemas-microsoft-com:office:office" xmlns:dgm="http://schemas.openxmlformats.org/drawingml/2006/diagram" xmlns:c="http://schemas.openxmlformats.org/drawingml/2006/chart" xmlns:mv="urn:schemas-microsoft-com:mac:vml" xmlns:mc="http://schemas.openxmlformats.org/markup-compatibility/2006" xmlns="" textRoundtripDataId="0"/>
                  </a:ext>
                </a:extLst>
              </a:rPr>
              <a:t>OUT</a:t>
            </a:r>
            <a:r>
              <a:rPr lang="en-CA" sz="1100" b="0" i="0" u="none" strike="noStrike" cap="none">
                <a:solidFill>
                  <a:srgbClr val="000000"/>
                </a:solidFill>
                <a:latin typeface="Nunito Black"/>
                <a:ea typeface="Nunito Black"/>
                <a:cs typeface="Nunito Black"/>
                <a:sym typeface="Nunito Black"/>
              </a:rPr>
              <a:t>!!</a:t>
            </a:r>
            <a:endParaRPr sz="1100">
              <a:latin typeface="Nunito Black"/>
              <a:ea typeface="Nunito Black"/>
              <a:cs typeface="Nunito Black"/>
              <a:sym typeface="Nunito Black"/>
            </a:endParaRPr>
          </a:p>
          <a:p>
            <a:pPr marL="0" lvl="0" indent="0" algn="l" rtl="0">
              <a:spcBef>
                <a:spcPts val="0"/>
              </a:spcBef>
              <a:spcAft>
                <a:spcPts val="0"/>
              </a:spcAft>
              <a:buClr>
                <a:schemeClr val="dk1"/>
              </a:buClr>
              <a:buSzPts val="1800"/>
              <a:buFont typeface="Arial"/>
              <a:buNone/>
            </a:pPr>
            <a:endParaRPr sz="1100" b="1">
              <a:solidFill>
                <a:schemeClr val="dk1"/>
              </a:solidFill>
            </a:endParaRPr>
          </a:p>
          <a:p>
            <a:pPr marL="269999" lvl="0" indent="-159849" algn="l" rtl="0">
              <a:spcBef>
                <a:spcPts val="0"/>
              </a:spcBef>
              <a:spcAft>
                <a:spcPts val="0"/>
              </a:spcAft>
              <a:buClr>
                <a:schemeClr val="dk1"/>
              </a:buClr>
              <a:buSzPts val="1100"/>
              <a:buChar char="●"/>
            </a:pPr>
            <a:r>
              <a:rPr lang="en-CA" sz="1100" b="1" u="sng">
                <a:solidFill>
                  <a:schemeClr val="accent5"/>
                </a:solidFill>
                <a:hlinkClick r:id="rId3">
                  <a:extLst>
                    <a:ext uri="{A12FA001-AC4F-418D-AE19-62706E023703}">
                      <ahyp:hlinkClr xmlns:ahyp="http://schemas.microsoft.com/office/drawing/2018/hyperlinkcolor" val="tx"/>
                    </a:ext>
                  </a:extLst>
                </a:hlinkClick>
              </a:rPr>
              <a:t>People are NOT Supports! Dr. Shelley Moore</a:t>
            </a:r>
            <a:endParaRPr sz="1100" b="1">
              <a:solidFill>
                <a:schemeClr val="dk1"/>
              </a:solidFill>
            </a:endParaRPr>
          </a:p>
          <a:p>
            <a:pPr marL="269999" lvl="0" indent="-159849" algn="l" rtl="0">
              <a:spcBef>
                <a:spcPts val="0"/>
              </a:spcBef>
              <a:spcAft>
                <a:spcPts val="0"/>
              </a:spcAft>
              <a:buClr>
                <a:schemeClr val="dk1"/>
              </a:buClr>
              <a:buSzPts val="1100"/>
              <a:buChar char="●"/>
            </a:pPr>
            <a:r>
              <a:rPr lang="en-CA" sz="1100" b="1" u="sng">
                <a:solidFill>
                  <a:schemeClr val="accent5"/>
                </a:solidFill>
                <a:hlinkClick r:id="rId4">
                  <a:extLst>
                    <a:ext uri="{A12FA001-AC4F-418D-AE19-62706E023703}">
                      <ahyp:hlinkClr xmlns:ahyp="http://schemas.microsoft.com/office/drawing/2018/hyperlinkcolor" val="tx"/>
                    </a:ext>
                  </a:extLst>
                </a:hlinkClick>
              </a:rPr>
              <a:t>The Evolution of Inclusion Dr. Shelley Moore</a:t>
            </a:r>
            <a:endParaRPr sz="1100" b="1">
              <a:solidFill>
                <a:schemeClr val="dk1"/>
              </a:solidFill>
            </a:endParaRPr>
          </a:p>
          <a:p>
            <a:pPr marL="269999" lvl="0" indent="-159849" algn="l" rtl="0">
              <a:spcBef>
                <a:spcPts val="0"/>
              </a:spcBef>
              <a:spcAft>
                <a:spcPts val="0"/>
              </a:spcAft>
              <a:buClr>
                <a:schemeClr val="dk1"/>
              </a:buClr>
              <a:buSzPts val="1100"/>
              <a:buChar char="●"/>
            </a:pPr>
            <a:r>
              <a:rPr lang="en-CA" sz="1100" b="1" u="sng">
                <a:solidFill>
                  <a:schemeClr val="accent5"/>
                </a:solidFill>
                <a:hlinkClick r:id="rId5">
                  <a:extLst>
                    <a:ext uri="{A12FA001-AC4F-418D-AE19-62706E023703}">
                      <ahyp:hlinkClr xmlns:ahyp="http://schemas.microsoft.com/office/drawing/2018/hyperlinkcolor" val="tx"/>
                    </a:ext>
                  </a:extLst>
                </a:hlinkClick>
              </a:rPr>
              <a:t>United: Inclusion AS Unity Dr Shelley Moore</a:t>
            </a:r>
            <a:endParaRPr sz="1100" b="1">
              <a:solidFill>
                <a:schemeClr val="dk1"/>
              </a:solidFill>
            </a:endParaRPr>
          </a:p>
          <a:p>
            <a:pPr marL="269999" lvl="0" indent="-159849" algn="l" rtl="0">
              <a:spcBef>
                <a:spcPts val="0"/>
              </a:spcBef>
              <a:spcAft>
                <a:spcPts val="0"/>
              </a:spcAft>
              <a:buClr>
                <a:schemeClr val="dk1"/>
              </a:buClr>
              <a:buSzPts val="1100"/>
              <a:buChar char="●"/>
            </a:pPr>
            <a:r>
              <a:rPr lang="en-CA" sz="1100" b="1" u="sng">
                <a:solidFill>
                  <a:schemeClr val="accent5"/>
                </a:solidFill>
                <a:hlinkClick r:id="rId6">
                  <a:extLst>
                    <a:ext uri="{A12FA001-AC4F-418D-AE19-62706E023703}">
                      <ahyp:hlinkClr xmlns:ahyp="http://schemas.microsoft.com/office/drawing/2018/hyperlinkcolor" val="tx"/>
                    </a:ext>
                  </a:extLst>
                </a:hlinkClick>
              </a:rPr>
              <a:t>Article: "Labels Don't Define Me"</a:t>
            </a:r>
            <a:endParaRPr sz="1100" b="1">
              <a:solidFill>
                <a:schemeClr val="dk1"/>
              </a:solidFill>
            </a:endParaRPr>
          </a:p>
          <a:p>
            <a:pPr marL="0" marR="0" lvl="0" indent="0" algn="l" rtl="0">
              <a:lnSpc>
                <a:spcPct val="100000"/>
              </a:lnSpc>
              <a:spcBef>
                <a:spcPts val="0"/>
              </a:spcBef>
              <a:spcAft>
                <a:spcPts val="0"/>
              </a:spcAft>
              <a:buClr>
                <a:srgbClr val="000000"/>
              </a:buClr>
              <a:buSzPts val="1800"/>
              <a:buFont typeface="Arial"/>
              <a:buNone/>
            </a:pPr>
            <a:endParaRPr sz="1100">
              <a:latin typeface="Nunito Black"/>
              <a:ea typeface="Nunito Black"/>
              <a:cs typeface="Nunito Black"/>
              <a:sym typeface="Nunito Black"/>
            </a:endParaRPr>
          </a:p>
        </p:txBody>
      </p:sp>
      <p:sp>
        <p:nvSpPr>
          <p:cNvPr id="104" name="Google Shape;104;g32934056c27_0_3"/>
          <p:cNvSpPr txBox="1"/>
          <p:nvPr/>
        </p:nvSpPr>
        <p:spPr>
          <a:xfrm>
            <a:off x="4353125" y="236450"/>
            <a:ext cx="32331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chemeClr val="dk1"/>
              </a:buClr>
              <a:buSzPts val="1400"/>
              <a:buFont typeface="Arial"/>
              <a:buNone/>
            </a:pPr>
            <a:r>
              <a:rPr lang="en-CA" b="1">
                <a:solidFill>
                  <a:srgbClr val="4E88C1"/>
                </a:solidFill>
                <a:latin typeface="Helvetica Neue"/>
                <a:ea typeface="Helvetica Neue"/>
                <a:cs typeface="Helvetica Neue"/>
                <a:sym typeface="Helvetica Neue"/>
              </a:rPr>
              <a:t>February</a:t>
            </a:r>
            <a:r>
              <a:rPr lang="en-CA" sz="1400" b="1" i="0" u="none" strike="noStrike" cap="none">
                <a:solidFill>
                  <a:srgbClr val="4E88C1"/>
                </a:solidFill>
                <a:latin typeface="Helvetica Neue"/>
                <a:ea typeface="Helvetica Neue"/>
                <a:cs typeface="Helvetica Neue"/>
                <a:sym typeface="Helvetica Neue"/>
              </a:rPr>
              <a:t> 2025 | VOL </a:t>
            </a:r>
            <a:r>
              <a:rPr lang="en-CA" b="1">
                <a:solidFill>
                  <a:srgbClr val="4E88C1"/>
                </a:solidFill>
                <a:latin typeface="Helvetica Neue"/>
                <a:ea typeface="Helvetica Neue"/>
                <a:cs typeface="Helvetica Neue"/>
                <a:sym typeface="Helvetica Neue"/>
              </a:rPr>
              <a:t>1</a:t>
            </a:r>
            <a:r>
              <a:rPr lang="en-CA" sz="1400" b="1" i="0" u="none" strike="noStrike" cap="none">
                <a:solidFill>
                  <a:srgbClr val="4E88C1"/>
                </a:solidFill>
                <a:latin typeface="Helvetica Neue"/>
                <a:ea typeface="Helvetica Neue"/>
                <a:cs typeface="Helvetica Neue"/>
                <a:sym typeface="Helvetica Neue"/>
              </a:rPr>
              <a:t> | ISSUE </a:t>
            </a:r>
            <a:r>
              <a:rPr lang="en-CA" b="1">
                <a:solidFill>
                  <a:srgbClr val="4E88C1"/>
                </a:solidFill>
                <a:latin typeface="Helvetica Neue"/>
                <a:ea typeface="Helvetica Neue"/>
                <a:cs typeface="Helvetica Neue"/>
                <a:sym typeface="Helvetica Neue"/>
              </a:rPr>
              <a:t>6</a:t>
            </a:r>
            <a:endParaRPr sz="1400" b="1" i="0" u="none" strike="noStrike" cap="none">
              <a:solidFill>
                <a:srgbClr val="4E88C1"/>
              </a:solidFill>
              <a:latin typeface="Helvetica Neue"/>
              <a:ea typeface="Helvetica Neue"/>
              <a:cs typeface="Helvetica Neue"/>
              <a:sym typeface="Helvetica Neue"/>
            </a:endParaRPr>
          </a:p>
        </p:txBody>
      </p:sp>
      <p:sp>
        <p:nvSpPr>
          <p:cNvPr id="105" name="Google Shape;105;g32934056c27_0_3"/>
          <p:cNvSpPr txBox="1"/>
          <p:nvPr/>
        </p:nvSpPr>
        <p:spPr>
          <a:xfrm>
            <a:off x="509200" y="1461075"/>
            <a:ext cx="3058800" cy="41250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Clr>
                <a:schemeClr val="dk1"/>
              </a:buClr>
              <a:buSzPts val="1100"/>
              <a:buFont typeface="Arial"/>
              <a:buNone/>
            </a:pPr>
            <a:r>
              <a:rPr lang="en-CA" sz="1100" b="1">
                <a:solidFill>
                  <a:srgbClr val="3C5FB0"/>
                </a:solidFill>
              </a:rPr>
              <a:t>PAGE 1</a:t>
            </a:r>
            <a:r>
              <a:rPr lang="en-CA" sz="1100">
                <a:solidFill>
                  <a:srgbClr val="3C5FB0"/>
                </a:solidFill>
              </a:rPr>
              <a:t> </a:t>
            </a:r>
            <a:endParaRPr sz="1100">
              <a:solidFill>
                <a:srgbClr val="3C5FB0"/>
              </a:solidFill>
            </a:endParaRPr>
          </a:p>
          <a:p>
            <a:pPr marL="269999" lvl="0" indent="-158874" algn="l" rtl="0">
              <a:spcBef>
                <a:spcPts val="0"/>
              </a:spcBef>
              <a:spcAft>
                <a:spcPts val="0"/>
              </a:spcAft>
              <a:buClr>
                <a:schemeClr val="dk1"/>
              </a:buClr>
              <a:buSzPts val="1100"/>
              <a:buChar char="●"/>
            </a:pPr>
            <a:r>
              <a:rPr lang="en-CA" sz="1100">
                <a:solidFill>
                  <a:schemeClr val="dk1"/>
                </a:solidFill>
              </a:rPr>
              <a:t>Important Dates, Link to Parent Guides, Check It Out Videos, Drop-in Sessions</a:t>
            </a:r>
            <a:endParaRPr sz="1100">
              <a:solidFill>
                <a:schemeClr val="dk1"/>
              </a:solidFill>
            </a:endParaRPr>
          </a:p>
          <a:p>
            <a:pPr marL="914400" lvl="0" indent="0" algn="l" rtl="0">
              <a:spcBef>
                <a:spcPts val="0"/>
              </a:spcBef>
              <a:spcAft>
                <a:spcPts val="0"/>
              </a:spcAft>
              <a:buClr>
                <a:schemeClr val="dk1"/>
              </a:buClr>
              <a:buSzPts val="500"/>
              <a:buFont typeface="Arial"/>
              <a:buNone/>
            </a:pPr>
            <a:endParaRPr sz="500">
              <a:solidFill>
                <a:schemeClr val="dk1"/>
              </a:solidFill>
            </a:endParaRPr>
          </a:p>
          <a:p>
            <a:pPr marL="0" lvl="0" indent="0" algn="l" rtl="0">
              <a:spcBef>
                <a:spcPts val="0"/>
              </a:spcBef>
              <a:spcAft>
                <a:spcPts val="0"/>
              </a:spcAft>
              <a:buClr>
                <a:schemeClr val="dk1"/>
              </a:buClr>
              <a:buSzPts val="1100"/>
              <a:buFont typeface="Arial"/>
              <a:buNone/>
            </a:pPr>
            <a:r>
              <a:rPr lang="en-CA" sz="1100" b="1">
                <a:solidFill>
                  <a:srgbClr val="3C5FB0"/>
                </a:solidFill>
              </a:rPr>
              <a:t>PAGE 2</a:t>
            </a:r>
            <a:endParaRPr sz="1100" b="1">
              <a:solidFill>
                <a:srgbClr val="3C5FB0"/>
              </a:solidFill>
            </a:endParaRPr>
          </a:p>
          <a:p>
            <a:pPr marL="269999" lvl="0" indent="-158874" algn="l" rtl="0">
              <a:spcBef>
                <a:spcPts val="0"/>
              </a:spcBef>
              <a:spcAft>
                <a:spcPts val="0"/>
              </a:spcAft>
              <a:buClr>
                <a:schemeClr val="dk1"/>
              </a:buClr>
              <a:buSzPts val="1100"/>
              <a:buChar char="●"/>
            </a:pPr>
            <a:r>
              <a:rPr lang="en-CA" sz="1100">
                <a:solidFill>
                  <a:schemeClr val="dk1"/>
                </a:solidFill>
              </a:rPr>
              <a:t>Inclusive Education Week</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BLV &amp; DHH Newsletters</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White Cane Week</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Mental Health and Well-Being Virtual Drop In</a:t>
            </a:r>
            <a:endParaRPr sz="1100" b="1">
              <a:solidFill>
                <a:srgbClr val="3C5FB0"/>
              </a:solidFill>
            </a:endParaRPr>
          </a:p>
          <a:p>
            <a:pPr marL="457200" lvl="0" indent="0" algn="l" rtl="0">
              <a:spcBef>
                <a:spcPts val="0"/>
              </a:spcBef>
              <a:spcAft>
                <a:spcPts val="0"/>
              </a:spcAft>
              <a:buNone/>
            </a:pPr>
            <a:endParaRPr sz="500">
              <a:solidFill>
                <a:schemeClr val="dk1"/>
              </a:solidFill>
            </a:endParaRPr>
          </a:p>
          <a:p>
            <a:pPr marL="0" lvl="0" indent="0" algn="l" rtl="0">
              <a:spcBef>
                <a:spcPts val="0"/>
              </a:spcBef>
              <a:spcAft>
                <a:spcPts val="0"/>
              </a:spcAft>
              <a:buClr>
                <a:schemeClr val="dk1"/>
              </a:buClr>
              <a:buSzPts val="1100"/>
              <a:buFont typeface="Arial"/>
              <a:buNone/>
            </a:pPr>
            <a:r>
              <a:rPr lang="en-CA" sz="1100" b="1">
                <a:solidFill>
                  <a:srgbClr val="3C5FB0"/>
                </a:solidFill>
              </a:rPr>
              <a:t>PAGE 3</a:t>
            </a:r>
            <a:r>
              <a:rPr lang="en-CA" sz="1100">
                <a:solidFill>
                  <a:srgbClr val="3C5FB0"/>
                </a:solidFill>
              </a:rPr>
              <a:t> </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TDSB Speech and Language</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TDSB Occupational and Physical Therapy</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Post Secondary Opportunity</a:t>
            </a:r>
            <a:endParaRPr sz="1100">
              <a:solidFill>
                <a:schemeClr val="dk1"/>
              </a:solidFill>
            </a:endParaRPr>
          </a:p>
          <a:p>
            <a:pPr marL="0" lvl="0" indent="0" algn="l" rtl="0">
              <a:spcBef>
                <a:spcPts val="0"/>
              </a:spcBef>
              <a:spcAft>
                <a:spcPts val="0"/>
              </a:spcAft>
              <a:buClr>
                <a:schemeClr val="dk1"/>
              </a:buClr>
              <a:buSzPts val="600"/>
              <a:buFont typeface="Arial"/>
              <a:buNone/>
            </a:pPr>
            <a:endParaRPr sz="500" b="1">
              <a:solidFill>
                <a:schemeClr val="dk1"/>
              </a:solidFill>
            </a:endParaRPr>
          </a:p>
          <a:p>
            <a:pPr marL="0" lvl="0" indent="0" algn="l" rtl="0">
              <a:spcBef>
                <a:spcPts val="0"/>
              </a:spcBef>
              <a:spcAft>
                <a:spcPts val="0"/>
              </a:spcAft>
              <a:buClr>
                <a:schemeClr val="dk1"/>
              </a:buClr>
              <a:buSzPts val="1100"/>
              <a:buFont typeface="Arial"/>
              <a:buNone/>
            </a:pPr>
            <a:r>
              <a:rPr lang="en-CA" sz="1100" b="1">
                <a:solidFill>
                  <a:srgbClr val="3C5FB0"/>
                </a:solidFill>
              </a:rPr>
              <a:t>PAGE 4 </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Transitions and Skill Development</a:t>
            </a:r>
            <a:endParaRPr sz="1100">
              <a:solidFill>
                <a:schemeClr val="dk1"/>
              </a:solidFill>
            </a:endParaRPr>
          </a:p>
          <a:p>
            <a:pPr marL="457200" lvl="0" indent="0" algn="l" rtl="0">
              <a:spcBef>
                <a:spcPts val="0"/>
              </a:spcBef>
              <a:spcAft>
                <a:spcPts val="0"/>
              </a:spcAft>
              <a:buNone/>
            </a:pPr>
            <a:endParaRPr sz="500">
              <a:solidFill>
                <a:schemeClr val="dk1"/>
              </a:solidFill>
            </a:endParaRPr>
          </a:p>
          <a:p>
            <a:pPr marL="0" lvl="0" indent="0" algn="l" rtl="0">
              <a:spcBef>
                <a:spcPts val="0"/>
              </a:spcBef>
              <a:spcAft>
                <a:spcPts val="0"/>
              </a:spcAft>
              <a:buNone/>
            </a:pPr>
            <a:r>
              <a:rPr lang="en-CA" sz="1100" b="1">
                <a:solidFill>
                  <a:srgbClr val="3C5FB0"/>
                </a:solidFill>
              </a:rPr>
              <a:t>PAGE 5</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Study Skills for Students</a:t>
            </a:r>
            <a:endParaRPr sz="1100">
              <a:solidFill>
                <a:schemeClr val="dk1"/>
              </a:solidFill>
            </a:endParaRPr>
          </a:p>
          <a:p>
            <a:pPr marL="0" lvl="0" indent="0" algn="l" rtl="0">
              <a:spcBef>
                <a:spcPts val="0"/>
              </a:spcBef>
              <a:spcAft>
                <a:spcPts val="0"/>
              </a:spcAft>
              <a:buClr>
                <a:schemeClr val="dk1"/>
              </a:buClr>
              <a:buSzPts val="500"/>
              <a:buFont typeface="Arial"/>
              <a:buNone/>
            </a:pPr>
            <a:endParaRPr sz="500">
              <a:solidFill>
                <a:schemeClr val="dk1"/>
              </a:solidFill>
            </a:endParaRPr>
          </a:p>
          <a:p>
            <a:pPr marL="0" lvl="0" indent="0" algn="l" rtl="0">
              <a:spcBef>
                <a:spcPts val="0"/>
              </a:spcBef>
              <a:spcAft>
                <a:spcPts val="0"/>
              </a:spcAft>
              <a:buClr>
                <a:schemeClr val="dk1"/>
              </a:buClr>
              <a:buSzPts val="1100"/>
              <a:buFont typeface="Arial"/>
              <a:buNone/>
            </a:pPr>
            <a:r>
              <a:rPr lang="en-CA" sz="1100" b="1">
                <a:solidFill>
                  <a:srgbClr val="3C5FB0"/>
                </a:solidFill>
              </a:rPr>
              <a:t>PAGE 6</a:t>
            </a:r>
            <a:endParaRPr sz="1100">
              <a:solidFill>
                <a:schemeClr val="dk1"/>
              </a:solidFill>
            </a:endParaRPr>
          </a:p>
          <a:p>
            <a:pPr marL="269999" lvl="0" indent="-158874" algn="l" rtl="0">
              <a:spcBef>
                <a:spcPts val="0"/>
              </a:spcBef>
              <a:spcAft>
                <a:spcPts val="0"/>
              </a:spcAft>
              <a:buClr>
                <a:schemeClr val="dk1"/>
              </a:buClr>
              <a:buSzPts val="1100"/>
              <a:buChar char="●"/>
            </a:pPr>
            <a:r>
              <a:rPr lang="en-CA" sz="1100">
                <a:solidFill>
                  <a:schemeClr val="dk1"/>
                </a:solidFill>
              </a:rPr>
              <a:t>Developmental Disabilities Connect, Virtual Fair-Adulthood Transition Planning</a:t>
            </a:r>
            <a:endParaRPr sz="1100" b="1">
              <a:solidFill>
                <a:srgbClr val="3C5FB0"/>
              </a:solidFill>
            </a:endParaRPr>
          </a:p>
          <a:p>
            <a:pPr marL="0" lvl="0" indent="0" algn="l" rtl="0">
              <a:spcBef>
                <a:spcPts val="0"/>
              </a:spcBef>
              <a:spcAft>
                <a:spcPts val="0"/>
              </a:spcAft>
              <a:buNone/>
            </a:pPr>
            <a:endParaRPr sz="1100">
              <a:solidFill>
                <a:schemeClr val="dk1"/>
              </a:solidFill>
            </a:endParaRPr>
          </a:p>
        </p:txBody>
      </p:sp>
      <p:pic>
        <p:nvPicPr>
          <p:cNvPr id="106" name="Google Shape;106;g32934056c27_0_3"/>
          <p:cNvPicPr preferRelativeResize="0"/>
          <p:nvPr/>
        </p:nvPicPr>
        <p:blipFill rotWithShape="1">
          <a:blip r:embed="rId7">
            <a:alphaModFix/>
          </a:blip>
          <a:srcRect/>
          <a:stretch/>
        </p:blipFill>
        <p:spPr>
          <a:xfrm rot="10800000">
            <a:off x="414851" y="9415500"/>
            <a:ext cx="6637900" cy="138300"/>
          </a:xfrm>
          <a:prstGeom prst="rect">
            <a:avLst/>
          </a:prstGeom>
          <a:noFill/>
          <a:ln>
            <a:noFill/>
          </a:ln>
        </p:spPr>
      </p:pic>
      <p:sp>
        <p:nvSpPr>
          <p:cNvPr id="107" name="Google Shape;107;g32934056c27_0_3"/>
          <p:cNvSpPr txBox="1"/>
          <p:nvPr/>
        </p:nvSpPr>
        <p:spPr>
          <a:xfrm>
            <a:off x="6418500" y="9635175"/>
            <a:ext cx="11595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Nunito Black"/>
                <a:ea typeface="Nunito Black"/>
                <a:cs typeface="Nunito Black"/>
                <a:sym typeface="Nunito Black"/>
              </a:rPr>
              <a:t>Page 1</a:t>
            </a:r>
            <a:endParaRPr sz="1400" b="0" i="0" u="none" strike="noStrike" cap="none">
              <a:solidFill>
                <a:srgbClr val="000000"/>
              </a:solidFill>
              <a:latin typeface="Nunito Black"/>
              <a:ea typeface="Nunito Black"/>
              <a:cs typeface="Nunito Black"/>
              <a:sym typeface="Nunito Black"/>
            </a:endParaRPr>
          </a:p>
        </p:txBody>
      </p:sp>
      <p:pic>
        <p:nvPicPr>
          <p:cNvPr id="108" name="Google Shape;108;g32934056c27_0_3"/>
          <p:cNvPicPr preferRelativeResize="0"/>
          <p:nvPr/>
        </p:nvPicPr>
        <p:blipFill rotWithShape="1">
          <a:blip r:embed="rId8">
            <a:alphaModFix/>
          </a:blip>
          <a:srcRect/>
          <a:stretch/>
        </p:blipFill>
        <p:spPr>
          <a:xfrm>
            <a:off x="322238" y="136750"/>
            <a:ext cx="3594475" cy="877807"/>
          </a:xfrm>
          <a:prstGeom prst="rect">
            <a:avLst/>
          </a:prstGeom>
          <a:noFill/>
          <a:ln>
            <a:noFill/>
          </a:ln>
        </p:spPr>
      </p:pic>
      <p:sp>
        <p:nvSpPr>
          <p:cNvPr id="109" name="Google Shape;109;g32934056c27_0_3"/>
          <p:cNvSpPr txBox="1"/>
          <p:nvPr/>
        </p:nvSpPr>
        <p:spPr>
          <a:xfrm>
            <a:off x="4275875" y="4484825"/>
            <a:ext cx="3169200" cy="4002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Oi"/>
              <a:ea typeface="Oi"/>
              <a:cs typeface="Oi"/>
              <a:sym typeface="Oi"/>
            </a:endParaRPr>
          </a:p>
        </p:txBody>
      </p:sp>
      <p:sp>
        <p:nvSpPr>
          <p:cNvPr id="110" name="Google Shape;110;g32934056c27_0_3"/>
          <p:cNvSpPr txBox="1"/>
          <p:nvPr/>
        </p:nvSpPr>
        <p:spPr>
          <a:xfrm>
            <a:off x="3993075" y="1037650"/>
            <a:ext cx="3594600" cy="6416100"/>
          </a:xfrm>
          <a:prstGeom prst="rect">
            <a:avLst/>
          </a:prstGeom>
          <a:noFill/>
          <a:ln w="38100" cap="flat" cmpd="sng">
            <a:solidFill>
              <a:srgbClr val="F01F0D"/>
            </a:solidFill>
            <a:prstDash val="solid"/>
            <a:round/>
            <a:headEnd type="none" w="sm" len="sm"/>
            <a:tailEnd type="none" w="sm" len="sm"/>
          </a:ln>
        </p:spPr>
        <p:txBody>
          <a:bodyPr spcFirstLastPara="1" wrap="square" lIns="91425" tIns="91425" rIns="91425" bIns="91425" anchor="t" anchorCtr="0">
            <a:noAutofit/>
          </a:bodyPr>
          <a:lstStyle/>
          <a:p>
            <a:pPr marL="0" lvl="0" indent="0" algn="ctr" rtl="0">
              <a:spcBef>
                <a:spcPts val="0"/>
              </a:spcBef>
              <a:spcAft>
                <a:spcPts val="0"/>
              </a:spcAft>
              <a:buClr>
                <a:schemeClr val="dk1"/>
              </a:buClr>
              <a:buSzPts val="1600"/>
              <a:buFont typeface="Arial"/>
              <a:buNone/>
            </a:pPr>
            <a:endParaRPr sz="1800" b="1">
              <a:solidFill>
                <a:srgbClr val="F01F0D"/>
              </a:solidFill>
            </a:endParaRPr>
          </a:p>
          <a:p>
            <a:pPr marL="0" lvl="0" indent="0" algn="ctr" rtl="0">
              <a:spcBef>
                <a:spcPts val="0"/>
              </a:spcBef>
              <a:spcAft>
                <a:spcPts val="0"/>
              </a:spcAft>
              <a:buClr>
                <a:schemeClr val="dk1"/>
              </a:buClr>
              <a:buSzPts val="1600"/>
              <a:buFont typeface="Arial"/>
              <a:buNone/>
            </a:pPr>
            <a:r>
              <a:rPr lang="en-CA" sz="1800" b="1">
                <a:solidFill>
                  <a:srgbClr val="F01F0D"/>
                </a:solidFill>
              </a:rPr>
              <a:t>IMPORTANT DATES:</a:t>
            </a:r>
            <a:endParaRPr sz="1800" b="1">
              <a:solidFill>
                <a:srgbClr val="F01F0D"/>
              </a:solidFill>
            </a:endParaRPr>
          </a:p>
          <a:p>
            <a:pPr marL="0" lvl="0" indent="0" algn="ctr" rtl="0">
              <a:spcBef>
                <a:spcPts val="0"/>
              </a:spcBef>
              <a:spcAft>
                <a:spcPts val="0"/>
              </a:spcAft>
              <a:buClr>
                <a:schemeClr val="dk1"/>
              </a:buClr>
              <a:buSzPts val="1600"/>
              <a:buFont typeface="Arial"/>
              <a:buNone/>
            </a:pPr>
            <a:endParaRPr sz="1100" b="1">
              <a:solidFill>
                <a:srgbClr val="F01F0D"/>
              </a:solidFill>
            </a:endParaRPr>
          </a:p>
          <a:p>
            <a:pPr marL="0" lvl="0" indent="0" algn="ctr" rtl="0">
              <a:spcBef>
                <a:spcPts val="0"/>
              </a:spcBef>
              <a:spcAft>
                <a:spcPts val="0"/>
              </a:spcAft>
              <a:buClr>
                <a:schemeClr val="dk1"/>
              </a:buClr>
              <a:buSzPts val="1600"/>
              <a:buFont typeface="Arial"/>
              <a:buNone/>
            </a:pPr>
            <a:endParaRPr sz="800" b="1">
              <a:solidFill>
                <a:schemeClr val="dk1"/>
              </a:solidFill>
            </a:endParaRPr>
          </a:p>
          <a:p>
            <a:pPr marL="0" lvl="0" indent="0" algn="l" rtl="0">
              <a:spcBef>
                <a:spcPts val="0"/>
              </a:spcBef>
              <a:spcAft>
                <a:spcPts val="0"/>
              </a:spcAft>
              <a:buClr>
                <a:schemeClr val="dk1"/>
              </a:buClr>
              <a:buSzPts val="1600"/>
              <a:buFont typeface="Arial"/>
              <a:buNone/>
            </a:pPr>
            <a:r>
              <a:rPr lang="en-CA" sz="1100" b="1">
                <a:solidFill>
                  <a:schemeClr val="dk1"/>
                </a:solidFill>
              </a:rPr>
              <a:t>ELEMENTARY PD DAYS:</a:t>
            </a:r>
            <a:endParaRPr sz="1100" b="1">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September 27, 2024: Professional Development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October 11, 2024: Professional Development  November 15, 2024: Parent-Teacher Conferences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November 29, 2024: Professional Development  January 17, 2025: Professional Development</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February 14, 2025: Parent-Teacher Conferences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June 6, 2025: Professional Development</a:t>
            </a:r>
            <a:endParaRPr sz="1100">
              <a:solidFill>
                <a:schemeClr val="dk1"/>
              </a:solidFill>
            </a:endParaRPr>
          </a:p>
          <a:p>
            <a:pPr marL="0" lvl="0" indent="0" algn="l" rtl="0">
              <a:spcBef>
                <a:spcPts val="0"/>
              </a:spcBef>
              <a:spcAft>
                <a:spcPts val="0"/>
              </a:spcAft>
              <a:buClr>
                <a:schemeClr val="dk1"/>
              </a:buClr>
              <a:buSzPts val="1600"/>
              <a:buFont typeface="Arial"/>
              <a:buNone/>
            </a:pPr>
            <a:endParaRPr sz="1100" b="1">
              <a:solidFill>
                <a:schemeClr val="dk1"/>
              </a:solidFill>
            </a:endParaRPr>
          </a:p>
          <a:p>
            <a:pPr marL="0" lvl="0" indent="0" algn="l" rtl="0">
              <a:spcBef>
                <a:spcPts val="0"/>
              </a:spcBef>
              <a:spcAft>
                <a:spcPts val="0"/>
              </a:spcAft>
              <a:buClr>
                <a:schemeClr val="dk1"/>
              </a:buClr>
              <a:buSzPts val="1600"/>
              <a:buFont typeface="Arial"/>
              <a:buNone/>
            </a:pPr>
            <a:endParaRPr sz="1100" b="1">
              <a:solidFill>
                <a:schemeClr val="dk1"/>
              </a:solidFill>
            </a:endParaRPr>
          </a:p>
          <a:p>
            <a:pPr marL="0" lvl="0" indent="0" algn="l" rtl="0">
              <a:spcBef>
                <a:spcPts val="0"/>
              </a:spcBef>
              <a:spcAft>
                <a:spcPts val="0"/>
              </a:spcAft>
              <a:buClr>
                <a:schemeClr val="dk1"/>
              </a:buClr>
              <a:buSzPts val="1600"/>
              <a:buFont typeface="Arial"/>
              <a:buNone/>
            </a:pPr>
            <a:r>
              <a:rPr lang="en-CA" sz="1100" b="1">
                <a:solidFill>
                  <a:schemeClr val="dk1"/>
                </a:solidFill>
              </a:rPr>
              <a:t>SECONDARY PD DAYS:</a:t>
            </a:r>
            <a:endParaRPr sz="1100" b="1">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October 11, 2024 - Professional Development November 15, 2024 - Professional Development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November 29, 2024 - Professional Development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January 30, 2025 - Professional Development February 14, 2025 - Professional Development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June 26, 2025 - Professional Development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June 27, 2025 - Professional Development </a:t>
            </a:r>
            <a:endParaRPr sz="1100">
              <a:solidFill>
                <a:schemeClr val="dk1"/>
              </a:solidFill>
            </a:endParaRPr>
          </a:p>
          <a:p>
            <a:pPr marL="0" lvl="0" indent="0" algn="l" rtl="0">
              <a:spcBef>
                <a:spcPts val="0"/>
              </a:spcBef>
              <a:spcAft>
                <a:spcPts val="0"/>
              </a:spcAft>
              <a:buClr>
                <a:schemeClr val="dk1"/>
              </a:buClr>
              <a:buSzPts val="1600"/>
              <a:buFont typeface="Arial"/>
              <a:buNone/>
            </a:pPr>
            <a:endParaRPr sz="1100">
              <a:solidFill>
                <a:schemeClr val="dk1"/>
              </a:solidFill>
            </a:endParaRPr>
          </a:p>
          <a:p>
            <a:pPr marL="0" lvl="0" indent="0" algn="l" rtl="0">
              <a:spcBef>
                <a:spcPts val="0"/>
              </a:spcBef>
              <a:spcAft>
                <a:spcPts val="0"/>
              </a:spcAft>
              <a:buClr>
                <a:schemeClr val="dk1"/>
              </a:buClr>
              <a:buSzPts val="1600"/>
              <a:buFont typeface="Arial"/>
              <a:buNone/>
            </a:pP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b="1">
                <a:solidFill>
                  <a:schemeClr val="dk1"/>
                </a:solidFill>
              </a:rPr>
              <a:t>SCHOOL YEAR HOLIDAYS </a:t>
            </a:r>
            <a:endParaRPr sz="1100" b="1">
              <a:solidFill>
                <a:schemeClr val="dk1"/>
              </a:solidFill>
            </a:endParaRPr>
          </a:p>
          <a:p>
            <a:pPr marL="0" lvl="0" indent="0" algn="l" rtl="0">
              <a:spcBef>
                <a:spcPts val="0"/>
              </a:spcBef>
              <a:spcAft>
                <a:spcPts val="0"/>
              </a:spcAft>
              <a:buClr>
                <a:schemeClr val="dk1"/>
              </a:buClr>
              <a:buSzPts val="1600"/>
              <a:buFont typeface="Arial"/>
              <a:buNone/>
            </a:pPr>
            <a:r>
              <a:rPr lang="en-CA" sz="1000">
                <a:solidFill>
                  <a:schemeClr val="dk1"/>
                </a:solidFill>
              </a:rPr>
              <a:t>(as per Ministry of Education) </a:t>
            </a:r>
            <a:endParaRPr sz="10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Labour Day: September 2, 2024</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Thanksgiving: October 14, 2024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Winter Break: December 23, 2024 – January 3, 2025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Family Day: February 17, 2025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Mid-Winter Break: March 10-14, 2025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Good Friday: April 18, 2025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Easter Monday: April 21, 2025 </a:t>
            </a:r>
            <a:endParaRPr sz="1100">
              <a:solidFill>
                <a:schemeClr val="dk1"/>
              </a:solidFill>
            </a:endParaRPr>
          </a:p>
          <a:p>
            <a:pPr marL="0" lvl="0" indent="0" algn="l" rtl="0">
              <a:spcBef>
                <a:spcPts val="0"/>
              </a:spcBef>
              <a:spcAft>
                <a:spcPts val="0"/>
              </a:spcAft>
              <a:buClr>
                <a:schemeClr val="dk1"/>
              </a:buClr>
              <a:buSzPts val="1600"/>
              <a:buFont typeface="Arial"/>
              <a:buNone/>
            </a:pPr>
            <a:r>
              <a:rPr lang="en-CA" sz="1100">
                <a:solidFill>
                  <a:schemeClr val="dk1"/>
                </a:solidFill>
              </a:rPr>
              <a:t>Victoria Day: May 19, 2025</a:t>
            </a:r>
            <a:endParaRPr sz="1100">
              <a:solidFill>
                <a:schemeClr val="dk1"/>
              </a:solidFill>
            </a:endParaRPr>
          </a:p>
          <a:p>
            <a:pPr marL="0" marR="0" lvl="0" indent="0" algn="ctr" rtl="0">
              <a:lnSpc>
                <a:spcPct val="100000"/>
              </a:lnSpc>
              <a:spcBef>
                <a:spcPts val="0"/>
              </a:spcBef>
              <a:spcAft>
                <a:spcPts val="0"/>
              </a:spcAft>
              <a:buClr>
                <a:schemeClr val="dk1"/>
              </a:buClr>
              <a:buSzPts val="1700"/>
              <a:buFont typeface="Arial"/>
              <a:buNone/>
            </a:pPr>
            <a:endParaRPr sz="1600">
              <a:solidFill>
                <a:srgbClr val="C00000"/>
              </a:solidFill>
              <a:latin typeface="Nunito Black"/>
              <a:ea typeface="Nunito Black"/>
              <a:cs typeface="Nunito Black"/>
              <a:sym typeface="Nunito Black"/>
            </a:endParaRPr>
          </a:p>
        </p:txBody>
      </p:sp>
      <p:sp>
        <p:nvSpPr>
          <p:cNvPr id="111" name="Google Shape;111;g32934056c27_0_3"/>
          <p:cNvSpPr txBox="1"/>
          <p:nvPr/>
        </p:nvSpPr>
        <p:spPr>
          <a:xfrm>
            <a:off x="3361400" y="1014550"/>
            <a:ext cx="400200" cy="400200"/>
          </a:xfrm>
          <a:prstGeom prst="rect">
            <a:avLst/>
          </a:prstGeom>
          <a:noFill/>
          <a:ln>
            <a:noFill/>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Oi"/>
              <a:ea typeface="Oi"/>
              <a:cs typeface="Oi"/>
              <a:sym typeface="Oi"/>
            </a:endParaRPr>
          </a:p>
        </p:txBody>
      </p:sp>
      <p:sp>
        <p:nvSpPr>
          <p:cNvPr id="112" name="Google Shape;112;g32934056c27_0_3"/>
          <p:cNvSpPr txBox="1"/>
          <p:nvPr/>
        </p:nvSpPr>
        <p:spPr>
          <a:xfrm>
            <a:off x="381450" y="1079875"/>
            <a:ext cx="3169200" cy="446400"/>
          </a:xfrm>
          <a:prstGeom prst="rect">
            <a:avLst/>
          </a:prstGeom>
          <a:no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100"/>
              <a:buFont typeface="Arial"/>
              <a:buNone/>
            </a:pPr>
            <a:r>
              <a:rPr lang="en-CA" sz="1700">
                <a:solidFill>
                  <a:schemeClr val="dk1"/>
                </a:solidFill>
                <a:latin typeface="Nunito Black"/>
                <a:ea typeface="Nunito Black"/>
                <a:cs typeface="Nunito Black"/>
                <a:sym typeface="Nunito Black"/>
              </a:rPr>
              <a:t>February</a:t>
            </a:r>
            <a:r>
              <a:rPr lang="en-CA" sz="1700" b="0" i="0" u="none" strike="noStrike" cap="none">
                <a:solidFill>
                  <a:schemeClr val="dk1"/>
                </a:solidFill>
                <a:latin typeface="Nunito Black"/>
                <a:ea typeface="Nunito Black"/>
                <a:cs typeface="Nunito Black"/>
                <a:sym typeface="Nunito Black"/>
              </a:rPr>
              <a:t> HIGHLIGHTS</a:t>
            </a:r>
            <a:endParaRPr sz="1700" b="0" i="0" u="none" strike="noStrike" cap="none">
              <a:solidFill>
                <a:schemeClr val="dk1"/>
              </a:solidFill>
              <a:latin typeface="Nunito Black"/>
              <a:ea typeface="Nunito Black"/>
              <a:cs typeface="Nunito Black"/>
              <a:sym typeface="Nunito Black"/>
            </a:endParaRPr>
          </a:p>
        </p:txBody>
      </p:sp>
      <p:pic>
        <p:nvPicPr>
          <p:cNvPr id="113" name="Google Shape;113;g32934056c27_0_3"/>
          <p:cNvPicPr preferRelativeResize="0"/>
          <p:nvPr/>
        </p:nvPicPr>
        <p:blipFill rotWithShape="1">
          <a:blip r:embed="rId9">
            <a:alphaModFix/>
          </a:blip>
          <a:srcRect l="55342" t="-283010" r="-87425" b="283010"/>
          <a:stretch/>
        </p:blipFill>
        <p:spPr>
          <a:xfrm>
            <a:off x="2967050" y="4276950"/>
            <a:ext cx="1159500" cy="877800"/>
          </a:xfrm>
          <a:prstGeom prst="rect">
            <a:avLst/>
          </a:prstGeom>
          <a:noFill/>
          <a:ln>
            <a:noFill/>
          </a:ln>
        </p:spPr>
      </p:pic>
      <p:pic>
        <p:nvPicPr>
          <p:cNvPr id="114" name="Google Shape;114;g32934056c27_0_3">
            <a:hlinkClick r:id="rId10"/>
          </p:cNvPr>
          <p:cNvPicPr preferRelativeResize="0"/>
          <p:nvPr/>
        </p:nvPicPr>
        <p:blipFill rotWithShape="1">
          <a:blip r:embed="rId11">
            <a:alphaModFix/>
          </a:blip>
          <a:srcRect/>
          <a:stretch/>
        </p:blipFill>
        <p:spPr>
          <a:xfrm>
            <a:off x="152400" y="9720575"/>
            <a:ext cx="948686" cy="185425"/>
          </a:xfrm>
          <a:prstGeom prst="rect">
            <a:avLst/>
          </a:prstGeom>
          <a:noFill/>
          <a:ln>
            <a:noFill/>
          </a:ln>
        </p:spPr>
      </p:pic>
      <p:sp>
        <p:nvSpPr>
          <p:cNvPr id="115" name="Google Shape;115;g32934056c27_0_3"/>
          <p:cNvSpPr txBox="1"/>
          <p:nvPr/>
        </p:nvSpPr>
        <p:spPr>
          <a:xfrm>
            <a:off x="255750" y="7683250"/>
            <a:ext cx="7260900" cy="446400"/>
          </a:xfrm>
          <a:prstGeom prst="rect">
            <a:avLst/>
          </a:prstGeom>
          <a:solidFill>
            <a:srgbClr val="C9DAF8"/>
          </a:solidFill>
          <a:ln w="38100" cap="flat" cmpd="sng">
            <a:solidFill>
              <a:srgbClr val="5CB860"/>
            </a:solidFill>
            <a:prstDash val="solid"/>
            <a:round/>
            <a:headEnd type="none" w="sm" len="sm"/>
            <a:tailEnd type="none" w="sm" len="sm"/>
          </a:ln>
        </p:spPr>
        <p:txBody>
          <a:bodyPr spcFirstLastPara="1" wrap="square" lIns="91425" tIns="91425" rIns="91425" bIns="91425" anchor="t" anchorCtr="0">
            <a:spAutoFit/>
          </a:bodyPr>
          <a:lstStyle/>
          <a:p>
            <a:pPr marL="0" lvl="0" indent="0" algn="ctr" rtl="0">
              <a:spcBef>
                <a:spcPts val="0"/>
              </a:spcBef>
              <a:spcAft>
                <a:spcPts val="0"/>
              </a:spcAft>
              <a:buClr>
                <a:srgbClr val="000000"/>
              </a:buClr>
              <a:buSzPts val="1100"/>
              <a:buFont typeface="Arial"/>
              <a:buNone/>
            </a:pPr>
            <a:r>
              <a:rPr lang="en-CA" sz="1700">
                <a:solidFill>
                  <a:srgbClr val="000000"/>
                </a:solidFill>
              </a:rPr>
              <a:t> </a:t>
            </a:r>
            <a:r>
              <a:rPr lang="en-CA" sz="1700" b="1" u="sng">
                <a:solidFill>
                  <a:srgbClr val="FBA147"/>
                </a:solidFill>
                <a:hlinkClick r:id="rId12">
                  <a:extLst>
                    <a:ext uri="{A12FA001-AC4F-418D-AE19-62706E023703}">
                      <ahyp:hlinkClr xmlns:ahyp="http://schemas.microsoft.com/office/drawing/2018/hyperlinkcolor" val="tx"/>
                    </a:ext>
                  </a:extLst>
                </a:hlinkClick>
              </a:rPr>
              <a:t>Special Education and Inclusion Parent Guides </a:t>
            </a:r>
            <a:endParaRPr sz="1100" b="0" i="0" u="none" strike="noStrike" cap="none">
              <a:solidFill>
                <a:srgbClr val="000000"/>
              </a:solidFill>
              <a:latin typeface="Arial"/>
              <a:ea typeface="Arial"/>
              <a:cs typeface="Arial"/>
              <a:sym typeface="Arial"/>
            </a:endParaRPr>
          </a:p>
        </p:txBody>
      </p:sp>
      <p:sp>
        <p:nvSpPr>
          <p:cNvPr id="116" name="Google Shape;116;g32934056c27_0_3"/>
          <p:cNvSpPr txBox="1"/>
          <p:nvPr/>
        </p:nvSpPr>
        <p:spPr>
          <a:xfrm>
            <a:off x="289050" y="8409100"/>
            <a:ext cx="7194300" cy="777300"/>
          </a:xfrm>
          <a:prstGeom prst="rect">
            <a:avLst/>
          </a:prstGeom>
          <a:noFill/>
          <a:ln w="38100" cap="flat" cmpd="sng">
            <a:solidFill>
              <a:srgbClr val="3C5FB0"/>
            </a:solidFill>
            <a:prstDash val="solid"/>
            <a:round/>
            <a:headEnd type="none" w="sm" len="sm"/>
            <a:tailEnd type="none" w="sm" len="sm"/>
          </a:ln>
        </p:spPr>
        <p:txBody>
          <a:bodyPr spcFirstLastPara="1" wrap="square" lIns="91425" tIns="91425" rIns="91425" bIns="91425" anchor="t" anchorCtr="0">
            <a:spAutoFit/>
          </a:bodyPr>
          <a:lstStyle/>
          <a:p>
            <a:pPr marL="0" lvl="0" indent="0" algn="l" rtl="0">
              <a:spcBef>
                <a:spcPts val="0"/>
              </a:spcBef>
              <a:spcAft>
                <a:spcPts val="0"/>
              </a:spcAft>
              <a:buNone/>
            </a:pPr>
            <a:r>
              <a:rPr lang="en-CA" sz="1350" b="1">
                <a:solidFill>
                  <a:srgbClr val="3A3A3A"/>
                </a:solidFill>
                <a:highlight>
                  <a:schemeClr val="lt1"/>
                </a:highlight>
              </a:rPr>
              <a:t>Special Education and Inclusion Drop-in Sessions for Parents/Guardians/Caregivers</a:t>
            </a:r>
            <a:endParaRPr sz="1350" b="1">
              <a:solidFill>
                <a:srgbClr val="3A3A3A"/>
              </a:solidFill>
              <a:highlight>
                <a:schemeClr val="lt1"/>
              </a:highlight>
            </a:endParaRPr>
          </a:p>
          <a:p>
            <a:pPr marL="0" lvl="0" indent="0" algn="l" rtl="0">
              <a:spcBef>
                <a:spcPts val="0"/>
              </a:spcBef>
              <a:spcAft>
                <a:spcPts val="0"/>
              </a:spcAft>
              <a:buNone/>
            </a:pPr>
            <a:r>
              <a:rPr lang="en-CA" sz="1150">
                <a:solidFill>
                  <a:srgbClr val="3A3A3A"/>
                </a:solidFill>
                <a:highlight>
                  <a:schemeClr val="lt1"/>
                </a:highlight>
              </a:rPr>
              <a:t>Learn more about navigating special education services, resources and supports, ask questions, and connect with other families.</a:t>
            </a:r>
            <a:r>
              <a:rPr lang="en-CA" sz="1350" b="1">
                <a:solidFill>
                  <a:srgbClr val="3A3A3A"/>
                </a:solidFill>
                <a:highlight>
                  <a:schemeClr val="lt1"/>
                </a:highlight>
              </a:rPr>
              <a:t> </a:t>
            </a:r>
            <a:r>
              <a:rPr lang="en-CA" sz="1350" b="1" u="sng">
                <a:solidFill>
                  <a:srgbClr val="2D4074"/>
                </a:solidFill>
                <a:highlight>
                  <a:schemeClr val="lt1"/>
                </a:highlight>
                <a:hlinkClick r:id="rId13">
                  <a:extLst>
                    <a:ext uri="{A12FA001-AC4F-418D-AE19-62706E023703}">
                      <ahyp:hlinkClr xmlns:ahyp="http://schemas.microsoft.com/office/drawing/2018/hyperlinkcolor" val="tx"/>
                    </a:ext>
                  </a:extLst>
                </a:hlinkClick>
              </a:rPr>
              <a:t>Calendar of Drop-In Sessions for the 2024-2025 School Year</a:t>
            </a:r>
            <a:endParaRPr>
              <a:solidFill>
                <a:schemeClr val="dk1"/>
              </a:solidFill>
            </a:endParaRPr>
          </a:p>
        </p:txBody>
      </p:sp>
      <p:sp>
        <p:nvSpPr>
          <p:cNvPr id="117" name="Google Shape;117;g32934056c27_0_3"/>
          <p:cNvSpPr/>
          <p:nvPr/>
        </p:nvSpPr>
        <p:spPr>
          <a:xfrm>
            <a:off x="255750" y="1037650"/>
            <a:ext cx="176100" cy="2340600"/>
          </a:xfrm>
          <a:prstGeom prst="rect">
            <a:avLst/>
          </a:prstGeom>
          <a:solidFill>
            <a:srgbClr val="3C5FB0"/>
          </a:solidFill>
          <a:ln w="9525" cap="flat" cmpd="sng">
            <a:solidFill>
              <a:srgbClr val="3C5FB0"/>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18" name="Google Shape;118;g32934056c27_0_3"/>
          <p:cNvSpPr/>
          <p:nvPr/>
        </p:nvSpPr>
        <p:spPr>
          <a:xfrm>
            <a:off x="255750" y="3428900"/>
            <a:ext cx="176100" cy="3960000"/>
          </a:xfrm>
          <a:prstGeom prst="rect">
            <a:avLst/>
          </a:prstGeom>
          <a:solidFill>
            <a:srgbClr val="E46C0A"/>
          </a:solidFill>
          <a:ln w="9525" cap="flat" cmpd="sng">
            <a:solidFill>
              <a:srgbClr val="E46C0A"/>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19" name="Google Shape;119;g32934056c27_0_3"/>
          <p:cNvSpPr/>
          <p:nvPr/>
        </p:nvSpPr>
        <p:spPr>
          <a:xfrm>
            <a:off x="3702950" y="1010450"/>
            <a:ext cx="176100" cy="2367900"/>
          </a:xfrm>
          <a:prstGeom prst="rect">
            <a:avLst/>
          </a:prstGeom>
          <a:solidFill>
            <a:srgbClr val="F0B323"/>
          </a:solidFill>
          <a:ln w="9525" cap="flat" cmpd="sng">
            <a:solidFill>
              <a:srgbClr val="F0B323"/>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
        <p:nvSpPr>
          <p:cNvPr id="120" name="Google Shape;120;g32934056c27_0_3"/>
          <p:cNvSpPr/>
          <p:nvPr/>
        </p:nvSpPr>
        <p:spPr>
          <a:xfrm>
            <a:off x="3702950" y="3429000"/>
            <a:ext cx="176100" cy="3960000"/>
          </a:xfrm>
          <a:prstGeom prst="rect">
            <a:avLst/>
          </a:prstGeom>
          <a:solidFill>
            <a:srgbClr val="5CB860"/>
          </a:solidFill>
          <a:ln w="9525" cap="flat" cmpd="sng">
            <a:solidFill>
              <a:srgbClr val="5CB860"/>
            </a:solidFill>
            <a:prstDash val="solid"/>
            <a:round/>
            <a:headEnd type="none" w="sm" len="sm"/>
            <a:tailEnd type="none" w="sm" len="sm"/>
          </a:ln>
        </p:spPr>
        <p:txBody>
          <a:bodyPr spcFirstLastPara="1" wrap="square" lIns="91425" tIns="91425" rIns="91425" bIns="91425" anchor="ctr" anchorCtr="0">
            <a:noAutofit/>
          </a:bodyPr>
          <a:lstStyle/>
          <a:p>
            <a:pPr marL="0" marR="0" lvl="0" indent="0" algn="l" rtl="0">
              <a:lnSpc>
                <a:spcPct val="100000"/>
              </a:lnSpc>
              <a:spcBef>
                <a:spcPts val="0"/>
              </a:spcBef>
              <a:spcAft>
                <a:spcPts val="0"/>
              </a:spcAft>
              <a:buClr>
                <a:srgbClr val="000000"/>
              </a:buClr>
              <a:buSzPts val="1400"/>
              <a:buFont typeface="Arial"/>
              <a:buNone/>
            </a:pPr>
            <a:endParaRPr sz="1400" b="0" i="0" u="none" strike="noStrike" cap="none">
              <a:solidFill>
                <a:srgbClr val="000000"/>
              </a:solidFill>
              <a:latin typeface="Arial"/>
              <a:ea typeface="Arial"/>
              <a:cs typeface="Arial"/>
              <a:sym typeface="Aria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Shape 124"/>
        <p:cNvGrpSpPr/>
        <p:nvPr/>
      </p:nvGrpSpPr>
      <p:grpSpPr>
        <a:xfrm>
          <a:off x="0" y="0"/>
          <a:ext cx="0" cy="0"/>
          <a:chOff x="0" y="0"/>
          <a:chExt cx="0" cy="0"/>
        </a:xfrm>
      </p:grpSpPr>
      <p:sp>
        <p:nvSpPr>
          <p:cNvPr id="125" name="Google Shape;125;g262dfc02a86_1_0"/>
          <p:cNvSpPr txBox="1"/>
          <p:nvPr/>
        </p:nvSpPr>
        <p:spPr>
          <a:xfrm>
            <a:off x="5118225" y="1330225"/>
            <a:ext cx="2308800" cy="3509400"/>
          </a:xfrm>
          <a:prstGeom prst="rect">
            <a:avLst/>
          </a:prstGeom>
          <a:noFill/>
          <a:ln w="38100" cap="flat" cmpd="sng">
            <a:solidFill>
              <a:srgbClr val="1152B8"/>
            </a:solidFill>
            <a:prstDash val="solid"/>
            <a:round/>
            <a:headEnd type="none" w="sm" len="sm"/>
            <a:tailEnd type="none" w="sm" len="sm"/>
          </a:ln>
        </p:spPr>
        <p:txBody>
          <a:bodyPr spcFirstLastPara="1" wrap="square" lIns="91425" tIns="91425" rIns="91425" bIns="91425" anchor="t" anchorCtr="0">
            <a:spAutoFit/>
          </a:bodyPr>
          <a:lstStyle/>
          <a:p>
            <a:pPr marL="0" lvl="0" indent="0" algn="ctr" rtl="0">
              <a:spcBef>
                <a:spcPts val="0"/>
              </a:spcBef>
              <a:spcAft>
                <a:spcPts val="0"/>
              </a:spcAft>
              <a:buClr>
                <a:schemeClr val="dk1"/>
              </a:buClr>
              <a:buSzPts val="1600"/>
              <a:buFont typeface="Arial"/>
              <a:buNone/>
            </a:pPr>
            <a:r>
              <a:rPr lang="en-CA">
                <a:solidFill>
                  <a:srgbClr val="5CB860"/>
                </a:solidFill>
                <a:latin typeface="Nunito Black"/>
                <a:ea typeface="Nunito Black"/>
                <a:cs typeface="Nunito Black"/>
                <a:sym typeface="Nunito Black"/>
              </a:rPr>
              <a:t>Blind/Low Vision </a:t>
            </a:r>
            <a:endParaRPr>
              <a:solidFill>
                <a:srgbClr val="5CB860"/>
              </a:solidFill>
              <a:latin typeface="Nunito Black"/>
              <a:ea typeface="Nunito Black"/>
              <a:cs typeface="Nunito Black"/>
              <a:sym typeface="Nunito Black"/>
            </a:endParaRPr>
          </a:p>
          <a:p>
            <a:pPr marL="0" lvl="0" indent="0" algn="ctr" rtl="0">
              <a:spcBef>
                <a:spcPts val="0"/>
              </a:spcBef>
              <a:spcAft>
                <a:spcPts val="0"/>
              </a:spcAft>
              <a:buClr>
                <a:schemeClr val="dk1"/>
              </a:buClr>
              <a:buSzPts val="1600"/>
              <a:buFont typeface="Arial"/>
              <a:buNone/>
            </a:pPr>
            <a:endParaRPr sz="600" b="1">
              <a:solidFill>
                <a:schemeClr val="dk1"/>
              </a:solidFill>
            </a:endParaRPr>
          </a:p>
          <a:p>
            <a:pPr marL="0" lvl="0" indent="0" algn="l" rtl="0">
              <a:spcBef>
                <a:spcPts val="0"/>
              </a:spcBef>
              <a:spcAft>
                <a:spcPts val="0"/>
              </a:spcAft>
              <a:buClr>
                <a:schemeClr val="dk1"/>
              </a:buClr>
              <a:buSzPts val="1100"/>
              <a:buFont typeface="Arial"/>
              <a:buNone/>
            </a:pPr>
            <a:r>
              <a:rPr lang="en-CA" sz="1100" b="1">
                <a:solidFill>
                  <a:srgbClr val="00B050"/>
                </a:solidFill>
              </a:rPr>
              <a:t>T</a:t>
            </a:r>
            <a:r>
              <a:rPr lang="en-CA" sz="1100">
                <a:solidFill>
                  <a:srgbClr val="00B050"/>
                </a:solidFill>
              </a:rPr>
              <a:t>oward Independence </a:t>
            </a:r>
            <a:r>
              <a:rPr lang="en-CA" sz="1100">
                <a:solidFill>
                  <a:schemeClr val="dk1"/>
                </a:solidFill>
              </a:rPr>
              <a:t>is a newsletter which primarily contains contributions by TDSB and TCDSB students with visual impairment.  </a:t>
            </a:r>
            <a:endParaRPr sz="1100">
              <a:solidFill>
                <a:schemeClr val="dk1"/>
              </a:solidFill>
            </a:endParaRPr>
          </a:p>
          <a:p>
            <a:pPr marL="0" lvl="0" indent="0" algn="l" rtl="0">
              <a:spcBef>
                <a:spcPts val="0"/>
              </a:spcBef>
              <a:spcAft>
                <a:spcPts val="0"/>
              </a:spcAft>
              <a:buClr>
                <a:schemeClr val="dk1"/>
              </a:buClr>
              <a:buSzPts val="1100"/>
              <a:buFont typeface="Arial"/>
              <a:buNone/>
            </a:pPr>
            <a:r>
              <a:rPr lang="en-CA" sz="1100">
                <a:solidFill>
                  <a:schemeClr val="dk1"/>
                </a:solidFill>
              </a:rPr>
              <a:t>The theme of this issue is </a:t>
            </a:r>
            <a:r>
              <a:rPr lang="en-CA" sz="1100" u="sng">
                <a:solidFill>
                  <a:schemeClr val="accent5"/>
                </a:solidFill>
                <a:hlinkClick r:id="rId3">
                  <a:extLst>
                    <a:ext uri="{A12FA001-AC4F-418D-AE19-62706E023703}">
                      <ahyp:hlinkClr xmlns:ahyp="http://schemas.microsoft.com/office/drawing/2018/hyperlinkcolor" val="tx"/>
                    </a:ext>
                  </a:extLst>
                </a:hlinkClick>
              </a:rPr>
              <a:t>Respect and Responsibility</a:t>
            </a:r>
            <a:r>
              <a:rPr lang="en-CA" sz="1100">
                <a:solidFill>
                  <a:schemeClr val="dk1"/>
                </a:solidFill>
              </a:rPr>
              <a:t>. The accessible version is found </a:t>
            </a:r>
            <a:r>
              <a:rPr lang="en-CA" sz="1100" u="sng">
                <a:solidFill>
                  <a:schemeClr val="accent5"/>
                </a:solidFill>
                <a:hlinkClick r:id="rId4">
                  <a:extLst>
                    <a:ext uri="{A12FA001-AC4F-418D-AE19-62706E023703}">
                      <ahyp:hlinkClr xmlns:ahyp="http://schemas.microsoft.com/office/drawing/2018/hyperlinkcolor" val="tx"/>
                    </a:ext>
                  </a:extLst>
                </a:hlinkClick>
              </a:rPr>
              <a:t>here</a:t>
            </a:r>
            <a:r>
              <a:rPr lang="en-CA" sz="1100">
                <a:solidFill>
                  <a:schemeClr val="dk1"/>
                </a:solidFill>
              </a:rPr>
              <a:t>.</a:t>
            </a:r>
            <a:endParaRPr sz="1100">
              <a:solidFill>
                <a:schemeClr val="dk1"/>
              </a:solidFill>
            </a:endParaRPr>
          </a:p>
          <a:p>
            <a:pPr marL="0" lvl="0" indent="0" algn="l" rtl="0">
              <a:spcBef>
                <a:spcPts val="0"/>
              </a:spcBef>
              <a:spcAft>
                <a:spcPts val="0"/>
              </a:spcAft>
              <a:buClr>
                <a:schemeClr val="dk1"/>
              </a:buClr>
              <a:buSzPts val="1100"/>
              <a:buFont typeface="Arial"/>
              <a:buNone/>
            </a:pPr>
            <a:endParaRPr sz="1100" b="1">
              <a:solidFill>
                <a:schemeClr val="dk1"/>
              </a:solidFill>
            </a:endParaRPr>
          </a:p>
          <a:p>
            <a:pPr marL="0" lvl="0" indent="0" algn="ctr" rtl="0">
              <a:spcBef>
                <a:spcPts val="0"/>
              </a:spcBef>
              <a:spcAft>
                <a:spcPts val="0"/>
              </a:spcAft>
              <a:buClr>
                <a:schemeClr val="dk1"/>
              </a:buClr>
              <a:buSzPts val="1600"/>
              <a:buFont typeface="Arial"/>
              <a:buNone/>
            </a:pPr>
            <a:r>
              <a:rPr lang="en-CA">
                <a:solidFill>
                  <a:srgbClr val="5CB860"/>
                </a:solidFill>
                <a:latin typeface="Nunito Black"/>
                <a:ea typeface="Nunito Black"/>
                <a:cs typeface="Nunito Black"/>
                <a:sym typeface="Nunito Black"/>
              </a:rPr>
              <a:t>Deaf/Hard of Hearing </a:t>
            </a:r>
            <a:endParaRPr>
              <a:solidFill>
                <a:srgbClr val="5CB860"/>
              </a:solidFill>
              <a:latin typeface="Nunito Black"/>
              <a:ea typeface="Nunito Black"/>
              <a:cs typeface="Nunito Black"/>
              <a:sym typeface="Nunito Black"/>
            </a:endParaRPr>
          </a:p>
          <a:p>
            <a:pPr marL="0" lvl="0" indent="0" algn="ctr" rtl="0">
              <a:spcBef>
                <a:spcPts val="0"/>
              </a:spcBef>
              <a:spcAft>
                <a:spcPts val="0"/>
              </a:spcAft>
              <a:buClr>
                <a:schemeClr val="dk1"/>
              </a:buClr>
              <a:buSzPts val="1600"/>
              <a:buFont typeface="Arial"/>
              <a:buNone/>
            </a:pPr>
            <a:endParaRPr sz="600" b="1">
              <a:solidFill>
                <a:schemeClr val="dk1"/>
              </a:solidFill>
            </a:endParaRPr>
          </a:p>
          <a:p>
            <a:pPr marL="0" lvl="0" indent="0" algn="l" rtl="0">
              <a:spcBef>
                <a:spcPts val="0"/>
              </a:spcBef>
              <a:spcAft>
                <a:spcPts val="0"/>
              </a:spcAft>
              <a:buClr>
                <a:schemeClr val="dk1"/>
              </a:buClr>
              <a:buSzPts val="1100"/>
              <a:buFont typeface="Arial"/>
              <a:buNone/>
            </a:pPr>
            <a:r>
              <a:rPr lang="en-CA" sz="1100" b="1">
                <a:solidFill>
                  <a:srgbClr val="00B050"/>
                </a:solidFill>
              </a:rPr>
              <a:t>The Sounding Board Newsletter</a:t>
            </a:r>
            <a:r>
              <a:rPr lang="en-CA" sz="1100">
                <a:solidFill>
                  <a:srgbClr val="0F0F0F"/>
                </a:solidFill>
              </a:rPr>
              <a:t> is published twice a year to feature contributions by students who are Deaf and Hard of Hearing.  Please find the winter 2025 edition</a:t>
            </a:r>
            <a:r>
              <a:rPr lang="en-CA" sz="1100">
                <a:solidFill>
                  <a:schemeClr val="dk1"/>
                </a:solidFill>
              </a:rPr>
              <a:t> of Sounding Board </a:t>
            </a:r>
            <a:r>
              <a:rPr lang="en-CA" sz="1100" b="1" u="sng">
                <a:solidFill>
                  <a:schemeClr val="accent5"/>
                </a:solidFill>
                <a:hlinkClick r:id="rId5">
                  <a:extLst>
                    <a:ext uri="{A12FA001-AC4F-418D-AE19-62706E023703}">
                      <ahyp:hlinkClr xmlns:ahyp="http://schemas.microsoft.com/office/drawing/2018/hyperlinkcolor" val="tx"/>
                    </a:ext>
                  </a:extLst>
                </a:hlinkClick>
              </a:rPr>
              <a:t>here</a:t>
            </a:r>
            <a:r>
              <a:rPr lang="en-CA" sz="1100">
                <a:solidFill>
                  <a:schemeClr val="dk1"/>
                </a:solidFill>
              </a:rPr>
              <a:t>.</a:t>
            </a:r>
            <a:endParaRPr sz="1100" b="1">
              <a:solidFill>
                <a:schemeClr val="dk1"/>
              </a:solidFill>
            </a:endParaRPr>
          </a:p>
        </p:txBody>
      </p:sp>
      <p:sp>
        <p:nvSpPr>
          <p:cNvPr id="126" name="Google Shape;126;g262dfc02a86_1_0"/>
          <p:cNvSpPr txBox="1"/>
          <p:nvPr/>
        </p:nvSpPr>
        <p:spPr>
          <a:xfrm>
            <a:off x="323850" y="1307875"/>
            <a:ext cx="4647300" cy="3554100"/>
          </a:xfrm>
          <a:prstGeom prst="rect">
            <a:avLst/>
          </a:prstGeom>
          <a:noFill/>
          <a:ln w="38100" cap="flat" cmpd="sng">
            <a:solidFill>
              <a:srgbClr val="9900FF"/>
            </a:solidFill>
            <a:prstDash val="solid"/>
            <a:round/>
            <a:headEnd type="none" w="sm" len="sm"/>
            <a:tailEnd type="none" w="sm" len="sm"/>
          </a:ln>
        </p:spPr>
        <p:txBody>
          <a:bodyPr spcFirstLastPara="1" wrap="square" lIns="91425" tIns="91425" rIns="91425" bIns="91425" anchor="t" anchorCtr="0">
            <a:spAutoFit/>
          </a:bodyPr>
          <a:lstStyle/>
          <a:p>
            <a:pPr marL="0" marR="0" lvl="0" indent="0" algn="l" rtl="0">
              <a:lnSpc>
                <a:spcPct val="100000"/>
              </a:lnSpc>
              <a:spcBef>
                <a:spcPts val="0"/>
              </a:spcBef>
              <a:spcAft>
                <a:spcPts val="0"/>
              </a:spcAft>
              <a:buClr>
                <a:schemeClr val="dk1"/>
              </a:buClr>
              <a:buSzPts val="1700"/>
              <a:buFont typeface="Arial"/>
              <a:buNone/>
            </a:pPr>
            <a:endParaRPr sz="200" b="0" i="0" u="none" strike="noStrike" cap="none">
              <a:solidFill>
                <a:schemeClr val="dk1"/>
              </a:solidFill>
              <a:latin typeface="Nunito ExtraBold"/>
              <a:ea typeface="Nunito ExtraBold"/>
              <a:cs typeface="Nunito ExtraBold"/>
              <a:sym typeface="Nunito ExtraBold"/>
            </a:endParaRPr>
          </a:p>
          <a:p>
            <a:pPr marL="0" marR="0" lvl="0" indent="0" algn="l" rtl="0">
              <a:lnSpc>
                <a:spcPct val="100000"/>
              </a:lnSpc>
              <a:spcBef>
                <a:spcPts val="0"/>
              </a:spcBef>
              <a:spcAft>
                <a:spcPts val="0"/>
              </a:spcAft>
              <a:buClr>
                <a:schemeClr val="dk1"/>
              </a:buClr>
              <a:buSzPts val="1700"/>
              <a:buFont typeface="Arial"/>
              <a:buNone/>
            </a:pPr>
            <a:r>
              <a:rPr lang="en-CA" sz="1600" b="0" i="0" u="none" strike="noStrike" cap="none">
                <a:solidFill>
                  <a:srgbClr val="9900FF"/>
                </a:solidFill>
                <a:latin typeface="Nunito ExtraBold"/>
                <a:ea typeface="Nunito ExtraBold"/>
                <a:cs typeface="Nunito ExtraBold"/>
                <a:sym typeface="Nunito ExtraBold"/>
              </a:rPr>
              <a:t>Inclusive Education Month</a:t>
            </a:r>
            <a:endParaRPr sz="1100" b="0" i="0" u="none" strike="noStrike" cap="none">
              <a:solidFill>
                <a:srgbClr val="9900FF"/>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endParaRPr sz="600" b="0" i="0" u="none" strike="noStrike" cap="none">
              <a:solidFill>
                <a:srgbClr val="444444"/>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r>
              <a:rPr lang="en-CA" sz="1100" b="0" i="0" u="none" strike="noStrike" cap="none">
                <a:solidFill>
                  <a:srgbClr val="444444"/>
                </a:solidFill>
                <a:highlight>
                  <a:schemeClr val="lt1"/>
                </a:highlight>
                <a:latin typeface="Arial"/>
                <a:ea typeface="Arial"/>
                <a:cs typeface="Arial"/>
                <a:sym typeface="Arial"/>
              </a:rPr>
              <a:t>February is Inclusive Education Month. </a:t>
            </a:r>
            <a:endParaRPr sz="1100" b="0" i="0" u="none" strike="noStrike" cap="none">
              <a:solidFill>
                <a:srgbClr val="444444"/>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r>
              <a:rPr lang="en-CA" sz="1100" b="0" i="0" u="none" strike="noStrike" cap="none">
                <a:solidFill>
                  <a:srgbClr val="444444"/>
                </a:solidFill>
                <a:highlight>
                  <a:schemeClr val="lt1"/>
                </a:highlight>
                <a:latin typeface="Arial"/>
                <a:ea typeface="Arial"/>
                <a:cs typeface="Arial"/>
                <a:sym typeface="Arial"/>
              </a:rPr>
              <a:t>The purpose of National Inclusive Education Month is: </a:t>
            </a:r>
            <a:endParaRPr sz="1100" b="0" i="0" u="none" strike="noStrike" cap="none">
              <a:solidFill>
                <a:srgbClr val="444444"/>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r>
              <a:rPr lang="en-CA" sz="1100" b="0" i="0" u="none" strike="noStrike" cap="none">
                <a:solidFill>
                  <a:srgbClr val="444444"/>
                </a:solidFill>
                <a:highlight>
                  <a:schemeClr val="lt1"/>
                </a:highlight>
                <a:latin typeface="Arial"/>
                <a:ea typeface="Arial"/>
                <a:cs typeface="Arial"/>
                <a:sym typeface="Arial"/>
              </a:rPr>
              <a:t>● to highlight inclusive education – to define what it is and how the development of inclusive schools and inclusive school practices helps provide quality education to an increasingly diverse student population, including students with an intellectual disability. </a:t>
            </a:r>
            <a:endParaRPr sz="1100" b="0" i="0" u="none" strike="noStrike" cap="none">
              <a:solidFill>
                <a:srgbClr val="444444"/>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r>
              <a:rPr lang="en-CA" sz="1100" b="0" i="0" u="none" strike="noStrike" cap="none">
                <a:solidFill>
                  <a:srgbClr val="444444"/>
                </a:solidFill>
                <a:highlight>
                  <a:schemeClr val="lt1"/>
                </a:highlight>
                <a:latin typeface="Arial"/>
                <a:ea typeface="Arial"/>
                <a:cs typeface="Arial"/>
                <a:sym typeface="Arial"/>
              </a:rPr>
              <a:t>● to provide educators, students and parents an opportunity to share ideas on strategies to enhance inclusion and successful school experiences for every child. </a:t>
            </a:r>
            <a:endParaRPr sz="1100" b="0" i="0" u="none" strike="noStrike" cap="none">
              <a:solidFill>
                <a:srgbClr val="444444"/>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r>
              <a:rPr lang="en-CA" sz="1100" b="0" i="0" u="none" strike="noStrike" cap="none">
                <a:solidFill>
                  <a:srgbClr val="444444"/>
                </a:solidFill>
                <a:highlight>
                  <a:schemeClr val="lt1"/>
                </a:highlight>
                <a:latin typeface="Arial"/>
                <a:ea typeface="Arial"/>
                <a:cs typeface="Arial"/>
                <a:sym typeface="Arial"/>
              </a:rPr>
              <a:t>● to acknowledge and recognize the commitment and effort of teachers, administrators, students, and families who contribute to successful inclusion of students in schools and classrooms throughout Canada.</a:t>
            </a:r>
            <a:endParaRPr sz="500" b="0" i="0" u="none" strike="noStrike" cap="none">
              <a:solidFill>
                <a:schemeClr val="dk1"/>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700"/>
              <a:buFont typeface="Arial"/>
              <a:buNone/>
            </a:pPr>
            <a:r>
              <a:rPr lang="en-CA" sz="1100" b="0" i="0" u="none" strike="noStrike" cap="none">
                <a:solidFill>
                  <a:srgbClr val="444444"/>
                </a:solidFill>
                <a:highlight>
                  <a:schemeClr val="lt1"/>
                </a:highlight>
                <a:latin typeface="Arial"/>
                <a:ea typeface="Arial"/>
                <a:cs typeface="Arial"/>
                <a:sym typeface="Arial"/>
              </a:rPr>
              <a:t>February is National Inclusive Education Month, which promotes and raises awareness about inclusive education. Please access the following links, below, for more information, learning, and resources.</a:t>
            </a:r>
            <a:endParaRPr sz="1100" b="0" i="0" u="none" strike="noStrike" cap="none">
              <a:solidFill>
                <a:srgbClr val="444444"/>
              </a:solidFill>
              <a:highlight>
                <a:schemeClr val="lt1"/>
              </a:highlight>
              <a:latin typeface="Arial"/>
              <a:ea typeface="Arial"/>
              <a:cs typeface="Arial"/>
              <a:sym typeface="Arial"/>
            </a:endParaRPr>
          </a:p>
          <a:p>
            <a:pPr marL="0" marR="0" lvl="0" indent="0" algn="l" rtl="0">
              <a:lnSpc>
                <a:spcPct val="100000"/>
              </a:lnSpc>
              <a:spcBef>
                <a:spcPts val="0"/>
              </a:spcBef>
              <a:spcAft>
                <a:spcPts val="0"/>
              </a:spcAft>
              <a:buClr>
                <a:schemeClr val="dk1"/>
              </a:buClr>
              <a:buSzPts val="1100"/>
              <a:buFont typeface="Arial"/>
              <a:buNone/>
            </a:pPr>
            <a:endParaRPr sz="600" b="0" i="0" u="none" strike="noStrike" cap="none">
              <a:solidFill>
                <a:schemeClr val="dk1"/>
              </a:solidFill>
              <a:highlight>
                <a:schemeClr val="lt1"/>
              </a:highlight>
              <a:latin typeface="Arial"/>
              <a:ea typeface="Arial"/>
              <a:cs typeface="Arial"/>
              <a:sym typeface="Arial"/>
            </a:endParaRPr>
          </a:p>
          <a:p>
            <a:pPr marL="269999" marR="0" lvl="0" indent="-250825" algn="l" rtl="0">
              <a:lnSpc>
                <a:spcPct val="115000"/>
              </a:lnSpc>
              <a:spcBef>
                <a:spcPts val="0"/>
              </a:spcBef>
              <a:spcAft>
                <a:spcPts val="0"/>
              </a:spcAft>
              <a:buClr>
                <a:srgbClr val="9900FF"/>
              </a:buClr>
              <a:buSzPts val="1100"/>
              <a:buFont typeface="Arial"/>
              <a:buChar char="●"/>
            </a:pPr>
            <a:r>
              <a:rPr lang="en-CA" sz="1100" b="1" i="0" u="sng" strike="noStrike" cap="none">
                <a:solidFill>
                  <a:srgbClr val="9900FF"/>
                </a:solidFill>
                <a:highlight>
                  <a:schemeClr val="lt1"/>
                </a:highlight>
                <a:latin typeface="Arial"/>
                <a:ea typeface="Arial"/>
                <a:cs typeface="Arial"/>
                <a:sym typeface="Arial"/>
                <a:hlinkClick r:id="rId6">
                  <a:extLst>
                    <a:ext uri="{A12FA001-AC4F-418D-AE19-62706E023703}">
                      <ahyp:hlinkClr xmlns:ahyp="http://schemas.microsoft.com/office/drawing/2018/hyperlinkcolor" val="tx"/>
                    </a:ext>
                  </a:extLst>
                </a:hlinkClick>
              </a:rPr>
              <a:t>Community Living Ontario Resources</a:t>
            </a:r>
            <a:endParaRPr sz="1100" b="1" i="0" u="none" strike="noStrike" cap="none">
              <a:solidFill>
                <a:srgbClr val="9900FF"/>
              </a:solidFill>
              <a:highlight>
                <a:schemeClr val="lt1"/>
              </a:highlight>
              <a:latin typeface="Arial"/>
              <a:ea typeface="Arial"/>
              <a:cs typeface="Arial"/>
              <a:sym typeface="Arial"/>
            </a:endParaRPr>
          </a:p>
          <a:p>
            <a:pPr marL="269999" marR="0" lvl="0" indent="-250825" algn="l" rtl="0">
              <a:lnSpc>
                <a:spcPct val="115000"/>
              </a:lnSpc>
              <a:spcBef>
                <a:spcPts val="0"/>
              </a:spcBef>
              <a:spcAft>
                <a:spcPts val="0"/>
              </a:spcAft>
              <a:buClr>
                <a:srgbClr val="9900FF"/>
              </a:buClr>
              <a:buSzPts val="1100"/>
              <a:buFont typeface="Arial"/>
              <a:buChar char="●"/>
            </a:pPr>
            <a:r>
              <a:rPr lang="en-CA" sz="1100" b="1" i="0" u="sng" strike="noStrike" cap="none">
                <a:solidFill>
                  <a:srgbClr val="9900FF"/>
                </a:solidFill>
                <a:highlight>
                  <a:schemeClr val="lt1"/>
                </a:highlight>
                <a:latin typeface="Arial"/>
                <a:ea typeface="Arial"/>
                <a:cs typeface="Arial"/>
                <a:sym typeface="Arial"/>
                <a:hlinkClick r:id="rId7">
                  <a:extLst>
                    <a:ext uri="{A12FA001-AC4F-418D-AE19-62706E023703}">
                      <ahyp:hlinkClr xmlns:ahyp="http://schemas.microsoft.com/office/drawing/2018/hyperlinkcolor" val="tx"/>
                    </a:ext>
                  </a:extLst>
                </a:hlinkClick>
              </a:rPr>
              <a:t>Inclusive Education Canada - New Resources</a:t>
            </a:r>
            <a:endParaRPr sz="1100" b="1" i="0" u="none" strike="noStrike" cap="none">
              <a:solidFill>
                <a:srgbClr val="9900FF"/>
              </a:solidFill>
              <a:latin typeface="Arial"/>
              <a:ea typeface="Arial"/>
              <a:cs typeface="Arial"/>
              <a:sym typeface="Arial"/>
            </a:endParaRPr>
          </a:p>
        </p:txBody>
      </p:sp>
      <p:pic>
        <p:nvPicPr>
          <p:cNvPr id="127" name="Google Shape;127;g262dfc02a86_1_0">
            <a:hlinkClick r:id="rId8"/>
          </p:cNvPr>
          <p:cNvPicPr preferRelativeResize="0"/>
          <p:nvPr/>
        </p:nvPicPr>
        <p:blipFill rotWithShape="1">
          <a:blip r:embed="rId9">
            <a:alphaModFix/>
          </a:blip>
          <a:srcRect/>
          <a:stretch/>
        </p:blipFill>
        <p:spPr>
          <a:xfrm>
            <a:off x="3779858" y="1407141"/>
            <a:ext cx="1029925" cy="530234"/>
          </a:xfrm>
          <a:prstGeom prst="rect">
            <a:avLst/>
          </a:prstGeom>
          <a:noFill/>
          <a:ln>
            <a:noFill/>
          </a:ln>
        </p:spPr>
      </p:pic>
      <p:sp>
        <p:nvSpPr>
          <p:cNvPr id="128" name="Google Shape;128;g262dfc02a86_1_0"/>
          <p:cNvSpPr txBox="1"/>
          <p:nvPr/>
        </p:nvSpPr>
        <p:spPr>
          <a:xfrm>
            <a:off x="6418500" y="9635175"/>
            <a:ext cx="11595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Nunito Black"/>
                <a:ea typeface="Nunito Black"/>
                <a:cs typeface="Nunito Black"/>
                <a:sym typeface="Nunito Black"/>
              </a:rPr>
              <a:t>Page </a:t>
            </a:r>
            <a:r>
              <a:rPr lang="en-CA">
                <a:latin typeface="Nunito Black"/>
                <a:ea typeface="Nunito Black"/>
                <a:cs typeface="Nunito Black"/>
                <a:sym typeface="Nunito Black"/>
              </a:rPr>
              <a:t>2</a:t>
            </a:r>
            <a:endParaRPr sz="1400" b="0" i="0" u="none" strike="noStrike" cap="none">
              <a:solidFill>
                <a:srgbClr val="000000"/>
              </a:solidFill>
              <a:latin typeface="Nunito Black"/>
              <a:ea typeface="Nunito Black"/>
              <a:cs typeface="Nunito Black"/>
              <a:sym typeface="Nunito Black"/>
            </a:endParaRPr>
          </a:p>
        </p:txBody>
      </p:sp>
      <p:sp>
        <p:nvSpPr>
          <p:cNvPr id="129" name="Google Shape;129;g262dfc02a86_1_0"/>
          <p:cNvSpPr txBox="1"/>
          <p:nvPr/>
        </p:nvSpPr>
        <p:spPr>
          <a:xfrm>
            <a:off x="4410075" y="203200"/>
            <a:ext cx="30000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chemeClr val="dk1"/>
              </a:buClr>
              <a:buSzPts val="1400"/>
              <a:buFont typeface="Arial"/>
              <a:buNone/>
            </a:pPr>
            <a:r>
              <a:rPr lang="en-CA" sz="1400" b="1" i="0" u="none" strike="noStrike" cap="none">
                <a:solidFill>
                  <a:srgbClr val="4E88C1"/>
                </a:solidFill>
                <a:latin typeface="Helvetica Neue"/>
                <a:ea typeface="Helvetica Neue"/>
                <a:cs typeface="Helvetica Neue"/>
                <a:sym typeface="Helvetica Neue"/>
              </a:rPr>
              <a:t>February 2025 | VOL </a:t>
            </a:r>
            <a:r>
              <a:rPr lang="en-CA" b="1">
                <a:solidFill>
                  <a:srgbClr val="4E88C1"/>
                </a:solidFill>
                <a:latin typeface="Helvetica Neue"/>
                <a:ea typeface="Helvetica Neue"/>
                <a:cs typeface="Helvetica Neue"/>
                <a:sym typeface="Helvetica Neue"/>
              </a:rPr>
              <a:t>1</a:t>
            </a:r>
            <a:r>
              <a:rPr lang="en-CA" sz="1400" b="1" i="0" u="none" strike="noStrike" cap="none">
                <a:solidFill>
                  <a:srgbClr val="4E88C1"/>
                </a:solidFill>
                <a:latin typeface="Helvetica Neue"/>
                <a:ea typeface="Helvetica Neue"/>
                <a:cs typeface="Helvetica Neue"/>
                <a:sym typeface="Helvetica Neue"/>
              </a:rPr>
              <a:t> | ISSUE 6</a:t>
            </a:r>
            <a:endParaRPr sz="1400" b="1" i="0" u="none" strike="noStrike" cap="none">
              <a:solidFill>
                <a:srgbClr val="4E88C1"/>
              </a:solidFill>
              <a:latin typeface="Helvetica Neue"/>
              <a:ea typeface="Helvetica Neue"/>
              <a:cs typeface="Helvetica Neue"/>
              <a:sym typeface="Helvetica Neue"/>
            </a:endParaRPr>
          </a:p>
        </p:txBody>
      </p:sp>
      <p:pic>
        <p:nvPicPr>
          <p:cNvPr id="130" name="Google Shape;130;g262dfc02a86_1_0"/>
          <p:cNvPicPr preferRelativeResize="0"/>
          <p:nvPr/>
        </p:nvPicPr>
        <p:blipFill rotWithShape="1">
          <a:blip r:embed="rId10">
            <a:alphaModFix/>
          </a:blip>
          <a:srcRect/>
          <a:stretch/>
        </p:blipFill>
        <p:spPr>
          <a:xfrm rot="10800000">
            <a:off x="738576" y="9560375"/>
            <a:ext cx="6637900" cy="138300"/>
          </a:xfrm>
          <a:prstGeom prst="rect">
            <a:avLst/>
          </a:prstGeom>
          <a:noFill/>
          <a:ln>
            <a:noFill/>
          </a:ln>
        </p:spPr>
      </p:pic>
      <p:pic>
        <p:nvPicPr>
          <p:cNvPr id="131" name="Google Shape;131;g262dfc02a86_1_0">
            <a:hlinkClick r:id="rId11"/>
          </p:cNvPr>
          <p:cNvPicPr preferRelativeResize="0"/>
          <p:nvPr/>
        </p:nvPicPr>
        <p:blipFill rotWithShape="1">
          <a:blip r:embed="rId12">
            <a:alphaModFix/>
          </a:blip>
          <a:srcRect/>
          <a:stretch/>
        </p:blipFill>
        <p:spPr>
          <a:xfrm>
            <a:off x="152400" y="9720575"/>
            <a:ext cx="948686" cy="185425"/>
          </a:xfrm>
          <a:prstGeom prst="rect">
            <a:avLst/>
          </a:prstGeom>
          <a:noFill/>
          <a:ln>
            <a:noFill/>
          </a:ln>
        </p:spPr>
      </p:pic>
      <p:sp>
        <p:nvSpPr>
          <p:cNvPr id="132" name="Google Shape;132;g262dfc02a86_1_0"/>
          <p:cNvSpPr/>
          <p:nvPr/>
        </p:nvSpPr>
        <p:spPr>
          <a:xfrm>
            <a:off x="321825" y="771175"/>
            <a:ext cx="7105200" cy="361200"/>
          </a:xfrm>
          <a:prstGeom prst="rect">
            <a:avLst/>
          </a:prstGeom>
          <a:solidFill>
            <a:srgbClr val="5CB860"/>
          </a:solidFill>
          <a:ln>
            <a:noFill/>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chemeClr val="dk1"/>
              </a:buClr>
              <a:buSzPts val="1400"/>
              <a:buFont typeface="Arial"/>
              <a:buNone/>
            </a:pPr>
            <a:r>
              <a:rPr lang="en-CA" sz="1900" b="1" i="0" u="none" strike="noStrike" cap="none">
                <a:solidFill>
                  <a:schemeClr val="lt1"/>
                </a:solidFill>
                <a:latin typeface="Arial"/>
                <a:ea typeface="Arial"/>
                <a:cs typeface="Arial"/>
                <a:sym typeface="Arial"/>
              </a:rPr>
              <a:t> Resources</a:t>
            </a:r>
            <a:endParaRPr sz="1900" b="1" i="0" u="none" strike="noStrike" cap="none">
              <a:solidFill>
                <a:schemeClr val="lt1"/>
              </a:solidFill>
              <a:latin typeface="Arial"/>
              <a:ea typeface="Arial"/>
              <a:cs typeface="Arial"/>
              <a:sym typeface="Arial"/>
            </a:endParaRPr>
          </a:p>
        </p:txBody>
      </p:sp>
      <p:sp>
        <p:nvSpPr>
          <p:cNvPr id="133" name="Google Shape;133;g262dfc02a86_1_0"/>
          <p:cNvSpPr txBox="1"/>
          <p:nvPr/>
        </p:nvSpPr>
        <p:spPr>
          <a:xfrm>
            <a:off x="4096388" y="5118650"/>
            <a:ext cx="3332700" cy="3658200"/>
          </a:xfrm>
          <a:prstGeom prst="rect">
            <a:avLst/>
          </a:prstGeom>
          <a:noFill/>
          <a:ln w="38100" cap="flat" cmpd="sng">
            <a:solidFill>
              <a:srgbClr val="000000"/>
            </a:solidFill>
            <a:prstDash val="solid"/>
            <a:round/>
            <a:headEnd type="none" w="sm" len="sm"/>
            <a:tailEnd type="none" w="sm" len="sm"/>
          </a:ln>
        </p:spPr>
        <p:txBody>
          <a:bodyPr spcFirstLastPara="1" wrap="square" lIns="91425" tIns="91425" rIns="91425" bIns="91425" anchor="t" anchorCtr="0">
            <a:noAutofit/>
          </a:bodyPr>
          <a:lstStyle/>
          <a:p>
            <a:pPr marL="0" lvl="0" indent="0" algn="l" rtl="0">
              <a:spcBef>
                <a:spcPts val="1200"/>
              </a:spcBef>
              <a:spcAft>
                <a:spcPts val="0"/>
              </a:spcAft>
              <a:buClr>
                <a:schemeClr val="dk1"/>
              </a:buClr>
              <a:buSzPts val="1100"/>
              <a:buFont typeface="Arial"/>
              <a:buNone/>
            </a:pPr>
            <a:endParaRPr sz="1100">
              <a:solidFill>
                <a:schemeClr val="dk1"/>
              </a:solidFill>
            </a:endParaRPr>
          </a:p>
          <a:p>
            <a:pPr marL="0" lvl="0" indent="0" algn="l" rtl="0">
              <a:spcBef>
                <a:spcPts val="1200"/>
              </a:spcBef>
              <a:spcAft>
                <a:spcPts val="0"/>
              </a:spcAft>
              <a:buClr>
                <a:schemeClr val="dk1"/>
              </a:buClr>
              <a:buSzPts val="1100"/>
              <a:buFont typeface="Arial"/>
              <a:buNone/>
            </a:pPr>
            <a:endParaRPr sz="1100">
              <a:solidFill>
                <a:schemeClr val="dk1"/>
              </a:solidFill>
            </a:endParaRPr>
          </a:p>
          <a:p>
            <a:pPr marL="0" lvl="0" indent="0" algn="l" rtl="0">
              <a:spcBef>
                <a:spcPts val="1200"/>
              </a:spcBef>
              <a:spcAft>
                <a:spcPts val="0"/>
              </a:spcAft>
              <a:buClr>
                <a:schemeClr val="dk1"/>
              </a:buClr>
              <a:buSzPts val="1100"/>
              <a:buFont typeface="Arial"/>
              <a:buNone/>
            </a:pPr>
            <a:r>
              <a:rPr lang="en-CA" sz="1100">
                <a:solidFill>
                  <a:schemeClr val="dk1"/>
                </a:solidFill>
              </a:rPr>
              <a:t>White Cane Week, happening this year from </a:t>
            </a:r>
            <a:r>
              <a:rPr lang="en-CA" sz="1100" b="1">
                <a:solidFill>
                  <a:srgbClr val="E11931"/>
                </a:solidFill>
              </a:rPr>
              <a:t>February 2 - 8, 2025</a:t>
            </a:r>
            <a:r>
              <a:rPr lang="en-CA" sz="1100">
                <a:solidFill>
                  <a:schemeClr val="dk1"/>
                </a:solidFill>
              </a:rPr>
              <a:t> in Canada, serves as a platform for fostering awareness and deepening understanding of the lived experiences of those living with vision loss. The white cane is not only a navigation and identification tool, but also represents independence. Serving as an </a:t>
            </a:r>
            <a:r>
              <a:rPr lang="en-CA" sz="1100" b="0" i="0" u="none" strike="noStrike" cap="none">
                <a:solidFill>
                  <a:schemeClr val="dk1"/>
                </a:solidFill>
                <a:latin typeface="Arial"/>
                <a:ea typeface="Arial"/>
                <a:cs typeface="Arial"/>
                <a:sym typeface="Arial"/>
              </a:rPr>
              <a:t>indispensable mobility aid, the white cane empowers individuals who are blind, deafblind, or with low vision to navigate their surroundings safely and autonomously. </a:t>
            </a:r>
            <a:endParaRPr sz="1100" b="0" i="0" u="none" strike="noStrike" cap="none">
              <a:solidFill>
                <a:schemeClr val="dk1"/>
              </a:solidFill>
              <a:latin typeface="Arial"/>
              <a:ea typeface="Arial"/>
              <a:cs typeface="Arial"/>
              <a:sym typeface="Arial"/>
            </a:endParaRPr>
          </a:p>
          <a:p>
            <a:pPr marL="0" lvl="0" indent="0" algn="l" rtl="0">
              <a:spcBef>
                <a:spcPts val="1200"/>
              </a:spcBef>
              <a:spcAft>
                <a:spcPts val="0"/>
              </a:spcAft>
              <a:buClr>
                <a:schemeClr val="dk1"/>
              </a:buClr>
              <a:buSzPts val="1100"/>
              <a:buFont typeface="Arial"/>
              <a:buNone/>
            </a:pPr>
            <a:r>
              <a:rPr lang="en-CA" sz="1100" b="0" i="0" u="none" strike="noStrike" cap="none">
                <a:solidFill>
                  <a:schemeClr val="dk1"/>
                </a:solidFill>
                <a:latin typeface="Arial"/>
                <a:ea typeface="Arial"/>
                <a:cs typeface="Arial"/>
                <a:sym typeface="Arial"/>
              </a:rPr>
              <a:t>Within the TDSB, a small yet significant group of students rely on white canes for navigation. Through meticulous instruction from Orientation </a:t>
            </a:r>
            <a:r>
              <a:rPr lang="en-CA" sz="1100">
                <a:solidFill>
                  <a:schemeClr val="dk1"/>
                </a:solidFill>
              </a:rPr>
              <a:t>and </a:t>
            </a:r>
            <a:r>
              <a:rPr lang="en-CA" sz="1100" b="0" i="0" u="none" strike="noStrike" cap="none">
                <a:solidFill>
                  <a:schemeClr val="dk1"/>
                </a:solidFill>
                <a:latin typeface="Arial"/>
                <a:ea typeface="Arial"/>
                <a:cs typeface="Arial"/>
                <a:sym typeface="Arial"/>
              </a:rPr>
              <a:t>Mobility Specialists, these students become more confident and independent every day. </a:t>
            </a:r>
            <a:endParaRPr sz="1100" b="0" i="0" u="none" strike="noStrike" cap="none">
              <a:solidFill>
                <a:srgbClr val="0F0F0F"/>
              </a:solidFill>
              <a:latin typeface="Arial"/>
              <a:ea typeface="Arial"/>
              <a:cs typeface="Arial"/>
              <a:sym typeface="Arial"/>
            </a:endParaRPr>
          </a:p>
        </p:txBody>
      </p:sp>
      <p:pic>
        <p:nvPicPr>
          <p:cNvPr id="134" name="Google Shape;134;g262dfc02a86_1_0"/>
          <p:cNvPicPr preferRelativeResize="0"/>
          <p:nvPr/>
        </p:nvPicPr>
        <p:blipFill rotWithShape="1">
          <a:blip r:embed="rId13">
            <a:alphaModFix/>
          </a:blip>
          <a:srcRect/>
          <a:stretch/>
        </p:blipFill>
        <p:spPr>
          <a:xfrm>
            <a:off x="4658111" y="5271050"/>
            <a:ext cx="2209272" cy="530225"/>
          </a:xfrm>
          <a:prstGeom prst="rect">
            <a:avLst/>
          </a:prstGeom>
          <a:noFill/>
          <a:ln>
            <a:noFill/>
          </a:ln>
        </p:spPr>
      </p:pic>
      <p:sp>
        <p:nvSpPr>
          <p:cNvPr id="135" name="Google Shape;135;g262dfc02a86_1_0"/>
          <p:cNvSpPr txBox="1"/>
          <p:nvPr/>
        </p:nvSpPr>
        <p:spPr>
          <a:xfrm>
            <a:off x="-2360825" y="929850"/>
            <a:ext cx="2065800" cy="400200"/>
          </a:xfrm>
          <a:prstGeom prst="rect">
            <a:avLst/>
          </a:prstGeom>
          <a:noFill/>
          <a:ln>
            <a:noFill/>
          </a:ln>
        </p:spPr>
        <p:txBody>
          <a:bodyPr spcFirstLastPara="1" wrap="square" lIns="91425" tIns="91425" rIns="91425" bIns="91425" anchor="t" anchorCtr="0">
            <a:spAutoFit/>
          </a:bodyPr>
          <a:lstStyle/>
          <a:p>
            <a:pPr marL="0" lvl="0" indent="0" algn="l" rtl="0">
              <a:spcBef>
                <a:spcPts val="0"/>
              </a:spcBef>
              <a:spcAft>
                <a:spcPts val="0"/>
              </a:spcAft>
              <a:buNone/>
            </a:pPr>
            <a:endParaRPr/>
          </a:p>
        </p:txBody>
      </p:sp>
      <p:pic>
        <p:nvPicPr>
          <p:cNvPr id="136" name="Google Shape;136;g262dfc02a86_1_0">
            <a:hlinkClick r:id="rId14"/>
          </p:cNvPr>
          <p:cNvPicPr preferRelativeResize="0"/>
          <p:nvPr/>
        </p:nvPicPr>
        <p:blipFill rotWithShape="1">
          <a:blip r:embed="rId15">
            <a:alphaModFix/>
          </a:blip>
          <a:srcRect/>
          <a:stretch/>
        </p:blipFill>
        <p:spPr>
          <a:xfrm>
            <a:off x="323850" y="5194850"/>
            <a:ext cx="3651176" cy="3577025"/>
          </a:xfrm>
          <a:prstGeom prst="rect">
            <a:avLst/>
          </a:prstGeom>
          <a:noFill/>
          <a:ln>
            <a:noFill/>
          </a:ln>
        </p:spPr>
      </p:pic>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Shape 140"/>
        <p:cNvGrpSpPr/>
        <p:nvPr/>
      </p:nvGrpSpPr>
      <p:grpSpPr>
        <a:xfrm>
          <a:off x="0" y="0"/>
          <a:ext cx="0" cy="0"/>
          <a:chOff x="0" y="0"/>
          <a:chExt cx="0" cy="0"/>
        </a:xfrm>
      </p:grpSpPr>
      <p:sp>
        <p:nvSpPr>
          <p:cNvPr id="141" name="Google Shape;141;g32929051d2a_7_110"/>
          <p:cNvSpPr txBox="1"/>
          <p:nvPr/>
        </p:nvSpPr>
        <p:spPr>
          <a:xfrm>
            <a:off x="6407925" y="9465825"/>
            <a:ext cx="11595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Nunito Black"/>
                <a:ea typeface="Nunito Black"/>
                <a:cs typeface="Nunito Black"/>
                <a:sym typeface="Nunito Black"/>
              </a:rPr>
              <a:t>Page </a:t>
            </a:r>
            <a:r>
              <a:rPr lang="en-CA">
                <a:latin typeface="Nunito Black"/>
                <a:ea typeface="Nunito Black"/>
                <a:cs typeface="Nunito Black"/>
                <a:sym typeface="Nunito Black"/>
              </a:rPr>
              <a:t>3</a:t>
            </a:r>
            <a:endParaRPr sz="1400" b="0" i="0" u="none" strike="noStrike" cap="none">
              <a:solidFill>
                <a:srgbClr val="000000"/>
              </a:solidFill>
              <a:latin typeface="Nunito Black"/>
              <a:ea typeface="Nunito Black"/>
              <a:cs typeface="Nunito Black"/>
              <a:sym typeface="Nunito Black"/>
            </a:endParaRPr>
          </a:p>
        </p:txBody>
      </p:sp>
      <p:pic>
        <p:nvPicPr>
          <p:cNvPr id="142" name="Google Shape;142;g32929051d2a_7_110"/>
          <p:cNvPicPr preferRelativeResize="0"/>
          <p:nvPr/>
        </p:nvPicPr>
        <p:blipFill rotWithShape="1">
          <a:blip r:embed="rId3">
            <a:alphaModFix/>
          </a:blip>
          <a:srcRect/>
          <a:stretch/>
        </p:blipFill>
        <p:spPr>
          <a:xfrm rot="10800000">
            <a:off x="414851" y="9339300"/>
            <a:ext cx="6637900" cy="138300"/>
          </a:xfrm>
          <a:prstGeom prst="rect">
            <a:avLst/>
          </a:prstGeom>
          <a:noFill/>
          <a:ln>
            <a:noFill/>
          </a:ln>
        </p:spPr>
      </p:pic>
      <p:pic>
        <p:nvPicPr>
          <p:cNvPr id="143" name="Google Shape;143;g32929051d2a_7_110">
            <a:hlinkClick r:id="rId4"/>
          </p:cNvPr>
          <p:cNvPicPr preferRelativeResize="0"/>
          <p:nvPr/>
        </p:nvPicPr>
        <p:blipFill rotWithShape="1">
          <a:blip r:embed="rId5">
            <a:alphaModFix/>
          </a:blip>
          <a:srcRect/>
          <a:stretch/>
        </p:blipFill>
        <p:spPr>
          <a:xfrm>
            <a:off x="152400" y="9568175"/>
            <a:ext cx="948686" cy="185425"/>
          </a:xfrm>
          <a:prstGeom prst="rect">
            <a:avLst/>
          </a:prstGeom>
          <a:noFill/>
          <a:ln>
            <a:noFill/>
          </a:ln>
        </p:spPr>
      </p:pic>
      <p:sp>
        <p:nvSpPr>
          <p:cNvPr id="144" name="Google Shape;144;g32929051d2a_7_110"/>
          <p:cNvSpPr txBox="1"/>
          <p:nvPr/>
        </p:nvSpPr>
        <p:spPr>
          <a:xfrm>
            <a:off x="325725" y="1422425"/>
            <a:ext cx="3454200" cy="4177200"/>
          </a:xfrm>
          <a:prstGeom prst="rect">
            <a:avLst/>
          </a:prstGeom>
          <a:noFill/>
          <a:ln w="28575" cap="flat" cmpd="sng">
            <a:solidFill>
              <a:srgbClr val="4E88C1"/>
            </a:solidFill>
            <a:prstDash val="solid"/>
            <a:round/>
            <a:headEnd type="none" w="sm" len="sm"/>
            <a:tailEnd type="none" w="sm" len="sm"/>
          </a:ln>
        </p:spPr>
        <p:txBody>
          <a:bodyPr spcFirstLastPara="1" wrap="square" lIns="91425" tIns="91425" rIns="91425" bIns="91425" anchor="t" anchorCtr="0">
            <a:normAutofit fontScale="25000" lnSpcReduction="20000"/>
          </a:bodyPr>
          <a:lstStyle/>
          <a:p>
            <a:pPr marL="0" marR="0" lvl="0" indent="0" algn="ctr" rtl="0">
              <a:lnSpc>
                <a:spcPct val="115000"/>
              </a:lnSpc>
              <a:spcBef>
                <a:spcPts val="1200"/>
              </a:spcBef>
              <a:spcAft>
                <a:spcPts val="0"/>
              </a:spcAft>
              <a:buClr>
                <a:srgbClr val="000000"/>
              </a:buClr>
              <a:buSzPts val="275"/>
              <a:buFont typeface="Arial"/>
              <a:buNone/>
            </a:pPr>
            <a:r>
              <a:rPr lang="en-CA" sz="5600" b="1" i="0" u="sng" strike="noStrike" cap="none">
                <a:solidFill>
                  <a:srgbClr val="000000"/>
                </a:solidFill>
                <a:latin typeface="Arial"/>
                <a:ea typeface="Arial"/>
                <a:cs typeface="Arial"/>
                <a:sym typeface="Arial"/>
              </a:rPr>
              <a:t>TDSB Speech Language Pathology (SLP) Services</a:t>
            </a:r>
            <a:endParaRPr sz="5600" b="1" i="0" u="sng" strike="noStrike" cap="none">
              <a:solidFill>
                <a:srgbClr val="000000"/>
              </a:solidFill>
              <a:latin typeface="Arial"/>
              <a:ea typeface="Arial"/>
              <a:cs typeface="Arial"/>
              <a:sym typeface="Arial"/>
            </a:endParaRPr>
          </a:p>
          <a:p>
            <a:pPr marL="0" marR="0" lvl="0" indent="0" algn="l" rtl="0">
              <a:lnSpc>
                <a:spcPct val="115000"/>
              </a:lnSpc>
              <a:spcBef>
                <a:spcPts val="1200"/>
              </a:spcBef>
              <a:spcAft>
                <a:spcPts val="0"/>
              </a:spcAft>
              <a:buClr>
                <a:srgbClr val="000000"/>
              </a:buClr>
              <a:buSzPts val="275"/>
              <a:buFont typeface="Arial"/>
              <a:buNone/>
            </a:pPr>
            <a:r>
              <a:rPr lang="en-CA" sz="4400" b="0" i="0" u="none" strike="noStrike" cap="none">
                <a:solidFill>
                  <a:srgbClr val="000000"/>
                </a:solidFill>
                <a:latin typeface="Arial"/>
                <a:ea typeface="Arial"/>
                <a:cs typeface="Arial"/>
                <a:sym typeface="Arial"/>
              </a:rPr>
              <a:t>TDSB Speech Language Pathology (SLP) Services prioritizes the early detection and prevention of speech and language challenges. Annually, they produce monthly Kindergarten calendars packed with activities designed to enhance oral language and literacy skills at home.</a:t>
            </a:r>
            <a:r>
              <a:rPr lang="en-CA" sz="4400"/>
              <a:t> </a:t>
            </a:r>
            <a:endParaRPr sz="4400"/>
          </a:p>
          <a:p>
            <a:pPr marL="0" marR="0" lvl="0" indent="0" algn="l" rtl="0">
              <a:lnSpc>
                <a:spcPct val="115000"/>
              </a:lnSpc>
              <a:spcBef>
                <a:spcPts val="1200"/>
              </a:spcBef>
              <a:spcAft>
                <a:spcPts val="0"/>
              </a:spcAft>
              <a:buClr>
                <a:srgbClr val="000000"/>
              </a:buClr>
              <a:buSzPts val="275"/>
              <a:buFont typeface="Arial"/>
              <a:buNone/>
            </a:pPr>
            <a:r>
              <a:rPr lang="en-CA" sz="4400" b="0" i="0" u="none" strike="noStrike" cap="none">
                <a:solidFill>
                  <a:srgbClr val="000000"/>
                </a:solidFill>
                <a:latin typeface="Arial"/>
                <a:ea typeface="Arial"/>
                <a:cs typeface="Arial"/>
                <a:sym typeface="Arial"/>
              </a:rPr>
              <a:t>Download your</a:t>
            </a:r>
            <a:r>
              <a:rPr lang="en-CA" sz="4400"/>
              <a:t> February</a:t>
            </a:r>
            <a:r>
              <a:rPr lang="en-CA" sz="4400" b="0" i="0" u="none" strike="noStrike" cap="none">
                <a:solidFill>
                  <a:srgbClr val="000000"/>
                </a:solidFill>
                <a:latin typeface="Arial"/>
                <a:ea typeface="Arial"/>
                <a:cs typeface="Arial"/>
                <a:sym typeface="Arial"/>
              </a:rPr>
              <a:t> Calendar </a:t>
            </a:r>
            <a:r>
              <a:rPr lang="en-CA" sz="4400" b="0" i="0" u="sng" strike="noStrike" cap="none">
                <a:solidFill>
                  <a:schemeClr val="hlink"/>
                </a:solidFill>
                <a:latin typeface="Arial"/>
                <a:ea typeface="Arial"/>
                <a:cs typeface="Arial"/>
                <a:sym typeface="Arial"/>
                <a:hlinkClick r:id="rId6"/>
              </a:rPr>
              <a:t>here</a:t>
            </a:r>
            <a:r>
              <a:rPr lang="en-CA" sz="4400" b="0" i="0" u="none" strike="noStrike" cap="none">
                <a:solidFill>
                  <a:srgbClr val="000000"/>
                </a:solidFill>
                <a:latin typeface="Arial"/>
                <a:ea typeface="Arial"/>
                <a:cs typeface="Arial"/>
                <a:sym typeface="Arial"/>
              </a:rPr>
              <a:t> or ask you child’s Kindergarten teacher to send you a copy today!</a:t>
            </a:r>
            <a:endParaRPr sz="4400" b="0" i="0" u="none" strike="noStrike" cap="none">
              <a:solidFill>
                <a:srgbClr val="000000"/>
              </a:solidFill>
              <a:latin typeface="Arial"/>
              <a:ea typeface="Arial"/>
              <a:cs typeface="Arial"/>
              <a:sym typeface="Arial"/>
            </a:endParaRPr>
          </a:p>
          <a:p>
            <a:pPr marL="0" marR="0" lvl="0" indent="0" algn="l" rtl="0">
              <a:lnSpc>
                <a:spcPct val="115000"/>
              </a:lnSpc>
              <a:spcBef>
                <a:spcPts val="1200"/>
              </a:spcBef>
              <a:spcAft>
                <a:spcPts val="0"/>
              </a:spcAft>
              <a:buClr>
                <a:srgbClr val="000000"/>
              </a:buClr>
              <a:buSzPts val="275"/>
              <a:buFont typeface="Arial"/>
              <a:buNone/>
            </a:pPr>
            <a:r>
              <a:rPr lang="en-CA" sz="4400"/>
              <a:t>Visit the </a:t>
            </a:r>
            <a:r>
              <a:rPr lang="en-CA" sz="4400" u="sng">
                <a:solidFill>
                  <a:schemeClr val="hlink"/>
                </a:solidFill>
                <a:hlinkClick r:id="rId7"/>
              </a:rPr>
              <a:t>TDSB Speech and Language</a:t>
            </a:r>
            <a:r>
              <a:rPr lang="en-CA" sz="4400"/>
              <a:t> site for valuable information and resources</a:t>
            </a:r>
            <a:endParaRPr sz="44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p:txBody>
      </p:sp>
      <p:sp>
        <p:nvSpPr>
          <p:cNvPr id="145" name="Google Shape;145;g32929051d2a_7_110"/>
          <p:cNvSpPr txBox="1"/>
          <p:nvPr/>
        </p:nvSpPr>
        <p:spPr>
          <a:xfrm>
            <a:off x="4136075" y="232825"/>
            <a:ext cx="31692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chemeClr val="dk1"/>
              </a:buClr>
              <a:buSzPts val="1400"/>
              <a:buFont typeface="Arial"/>
              <a:buNone/>
            </a:pPr>
            <a:r>
              <a:rPr lang="en-CA" sz="1400" b="1" i="0" u="none" strike="noStrike" cap="none">
                <a:solidFill>
                  <a:srgbClr val="4E88C1"/>
                </a:solidFill>
                <a:latin typeface="Helvetica Neue"/>
                <a:ea typeface="Helvetica Neue"/>
                <a:cs typeface="Helvetica Neue"/>
                <a:sym typeface="Helvetica Neue"/>
              </a:rPr>
              <a:t>February 202</a:t>
            </a:r>
            <a:r>
              <a:rPr lang="en-CA" b="1">
                <a:solidFill>
                  <a:srgbClr val="4E88C1"/>
                </a:solidFill>
                <a:latin typeface="Helvetica Neue"/>
                <a:ea typeface="Helvetica Neue"/>
                <a:cs typeface="Helvetica Neue"/>
                <a:sym typeface="Helvetica Neue"/>
              </a:rPr>
              <a:t>5</a:t>
            </a:r>
            <a:r>
              <a:rPr lang="en-CA" sz="1400" b="1" i="0" u="none" strike="noStrike" cap="none">
                <a:solidFill>
                  <a:srgbClr val="4E88C1"/>
                </a:solidFill>
                <a:latin typeface="Helvetica Neue"/>
                <a:ea typeface="Helvetica Neue"/>
                <a:cs typeface="Helvetica Neue"/>
                <a:sym typeface="Helvetica Neue"/>
              </a:rPr>
              <a:t> | VOL </a:t>
            </a:r>
            <a:r>
              <a:rPr lang="en-CA" b="1">
                <a:solidFill>
                  <a:srgbClr val="4E88C1"/>
                </a:solidFill>
                <a:latin typeface="Helvetica Neue"/>
                <a:ea typeface="Helvetica Neue"/>
                <a:cs typeface="Helvetica Neue"/>
                <a:sym typeface="Helvetica Neue"/>
              </a:rPr>
              <a:t>1</a:t>
            </a:r>
            <a:r>
              <a:rPr lang="en-CA" sz="1400" b="1" i="0" u="none" strike="noStrike" cap="none">
                <a:solidFill>
                  <a:srgbClr val="4E88C1"/>
                </a:solidFill>
                <a:latin typeface="Helvetica Neue"/>
                <a:ea typeface="Helvetica Neue"/>
                <a:cs typeface="Helvetica Neue"/>
                <a:sym typeface="Helvetica Neue"/>
              </a:rPr>
              <a:t> | ISSUE 6</a:t>
            </a:r>
            <a:endParaRPr sz="1400" b="1" i="0" u="none" strike="noStrike" cap="none">
              <a:solidFill>
                <a:srgbClr val="4E88C1"/>
              </a:solidFill>
              <a:latin typeface="Helvetica Neue"/>
              <a:ea typeface="Helvetica Neue"/>
              <a:cs typeface="Helvetica Neue"/>
              <a:sym typeface="Helvetica Neue"/>
            </a:endParaRPr>
          </a:p>
        </p:txBody>
      </p:sp>
      <p:sp>
        <p:nvSpPr>
          <p:cNvPr id="146" name="Google Shape;146;g32929051d2a_7_110"/>
          <p:cNvSpPr txBox="1"/>
          <p:nvPr/>
        </p:nvSpPr>
        <p:spPr>
          <a:xfrm>
            <a:off x="376725" y="708300"/>
            <a:ext cx="6958500" cy="477000"/>
          </a:xfrm>
          <a:prstGeom prst="rect">
            <a:avLst/>
          </a:prstGeom>
          <a:solidFill>
            <a:srgbClr val="47BC56"/>
          </a:solid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400"/>
              <a:buFont typeface="Arial"/>
              <a:buNone/>
            </a:pPr>
            <a:r>
              <a:rPr lang="en-CA" sz="1900" b="1" i="0" u="none" strike="noStrike" cap="none">
                <a:solidFill>
                  <a:srgbClr val="FFFFFF"/>
                </a:solidFill>
                <a:latin typeface="Arial"/>
                <a:ea typeface="Arial"/>
                <a:cs typeface="Arial"/>
                <a:sym typeface="Arial"/>
              </a:rPr>
              <a:t> </a:t>
            </a:r>
            <a:r>
              <a:rPr lang="en-CA" sz="1900" b="0" i="0" u="none" strike="noStrike" cap="none">
                <a:solidFill>
                  <a:srgbClr val="FFFFFF"/>
                </a:solidFill>
                <a:latin typeface="Nunito ExtraBold"/>
                <a:ea typeface="Nunito ExtraBold"/>
                <a:cs typeface="Nunito ExtraBold"/>
                <a:sym typeface="Nunito ExtraBold"/>
              </a:rPr>
              <a:t>Resources</a:t>
            </a:r>
            <a:endParaRPr sz="1900" b="0" i="0" u="none" strike="noStrike" cap="none">
              <a:solidFill>
                <a:srgbClr val="FFFFFF"/>
              </a:solidFill>
              <a:latin typeface="Nunito ExtraBold"/>
              <a:ea typeface="Nunito ExtraBold"/>
              <a:cs typeface="Nunito ExtraBold"/>
              <a:sym typeface="Nunito ExtraBold"/>
            </a:endParaRPr>
          </a:p>
        </p:txBody>
      </p:sp>
      <p:sp>
        <p:nvSpPr>
          <p:cNvPr id="147" name="Google Shape;147;g32929051d2a_7_110"/>
          <p:cNvSpPr txBox="1"/>
          <p:nvPr/>
        </p:nvSpPr>
        <p:spPr>
          <a:xfrm>
            <a:off x="4089125" y="1422425"/>
            <a:ext cx="3263100" cy="7104300"/>
          </a:xfrm>
          <a:prstGeom prst="rect">
            <a:avLst/>
          </a:prstGeom>
          <a:noFill/>
          <a:ln w="38100" cap="flat" cmpd="sng">
            <a:solidFill>
              <a:srgbClr val="00B050"/>
            </a:solidFill>
            <a:prstDash val="solid"/>
            <a:round/>
            <a:headEnd type="none" w="sm" len="sm"/>
            <a:tailEnd type="none" w="sm" len="sm"/>
          </a:ln>
        </p:spPr>
        <p:txBody>
          <a:bodyPr spcFirstLastPara="1" wrap="square" lIns="91425" tIns="91425" rIns="91425" bIns="91425" anchor="t" anchorCtr="0">
            <a:noAutofit/>
          </a:bodyPr>
          <a:lstStyle/>
          <a:p>
            <a:pPr marL="0" lvl="0" indent="0" algn="ctr" rtl="0">
              <a:lnSpc>
                <a:spcPct val="115000"/>
              </a:lnSpc>
              <a:spcBef>
                <a:spcPts val="1200"/>
              </a:spcBef>
              <a:spcAft>
                <a:spcPts val="0"/>
              </a:spcAft>
              <a:buClr>
                <a:schemeClr val="dk1"/>
              </a:buClr>
              <a:buSzPts val="1100"/>
              <a:buFont typeface="Arial"/>
              <a:buNone/>
            </a:pPr>
            <a:r>
              <a:rPr lang="en-CA" sz="1433" b="1" u="sng">
                <a:solidFill>
                  <a:schemeClr val="dk1"/>
                </a:solidFill>
              </a:rPr>
              <a:t>TDSB Occupational and Physical Therapy (OT/PT) Services</a:t>
            </a:r>
            <a:endParaRPr sz="1200" b="1">
              <a:solidFill>
                <a:srgbClr val="44546A"/>
              </a:solidFill>
            </a:endParaRPr>
          </a:p>
          <a:p>
            <a:pPr marL="0" lvl="0" indent="0" algn="l" rtl="0">
              <a:lnSpc>
                <a:spcPct val="115000"/>
              </a:lnSpc>
              <a:spcBef>
                <a:spcPts val="800"/>
              </a:spcBef>
              <a:spcAft>
                <a:spcPts val="0"/>
              </a:spcAft>
              <a:buClr>
                <a:schemeClr val="dk1"/>
              </a:buClr>
              <a:buSzPts val="1100"/>
              <a:buFont typeface="Arial"/>
              <a:buNone/>
            </a:pPr>
            <a:r>
              <a:rPr lang="en-CA" sz="1100" b="1">
                <a:solidFill>
                  <a:srgbClr val="44546A"/>
                </a:solidFill>
              </a:rPr>
              <a:t>Check out our</a:t>
            </a:r>
            <a:r>
              <a:rPr lang="en-CA" sz="1100" b="1">
                <a:solidFill>
                  <a:srgbClr val="44546A"/>
                </a:solidFill>
                <a:uFill>
                  <a:noFill/>
                </a:uFill>
                <a:hlinkClick r:id="rId8">
                  <a:extLst>
                    <a:ext uri="{A12FA001-AC4F-418D-AE19-62706E023703}">
                      <ahyp:hlinkClr xmlns:ahyp="http://schemas.microsoft.com/office/drawing/2018/hyperlinkcolor" val="tx"/>
                    </a:ext>
                  </a:extLst>
                </a:hlinkClick>
              </a:rPr>
              <a:t> </a:t>
            </a:r>
            <a:r>
              <a:rPr lang="en-CA" sz="1100" b="1" u="sng">
                <a:solidFill>
                  <a:srgbClr val="1155CC"/>
                </a:solidFill>
                <a:hlinkClick r:id="rId8">
                  <a:extLst>
                    <a:ext uri="{A12FA001-AC4F-418D-AE19-62706E023703}">
                      <ahyp:hlinkClr xmlns:ahyp="http://schemas.microsoft.com/office/drawing/2018/hyperlinkcolor" val="tx"/>
                    </a:ext>
                  </a:extLst>
                </a:hlinkClick>
              </a:rPr>
              <a:t>OT/PT winter newsletter</a:t>
            </a:r>
            <a:r>
              <a:rPr lang="en-CA" sz="1100" b="1">
                <a:solidFill>
                  <a:srgbClr val="44546A"/>
                </a:solidFill>
              </a:rPr>
              <a:t> for suggestions on winter activities in home - also on our</a:t>
            </a:r>
            <a:r>
              <a:rPr lang="en-CA" sz="1100" b="1">
                <a:solidFill>
                  <a:srgbClr val="44546A"/>
                </a:solidFill>
                <a:uFill>
                  <a:noFill/>
                </a:uFill>
                <a:hlinkClick r:id="rId9">
                  <a:extLst>
                    <a:ext uri="{A12FA001-AC4F-418D-AE19-62706E023703}">
                      <ahyp:hlinkClr xmlns:ahyp="http://schemas.microsoft.com/office/drawing/2018/hyperlinkcolor" val="tx"/>
                    </a:ext>
                  </a:extLst>
                </a:hlinkClick>
              </a:rPr>
              <a:t> </a:t>
            </a:r>
            <a:r>
              <a:rPr lang="en-CA" sz="1100" b="1" u="sng">
                <a:solidFill>
                  <a:srgbClr val="0563C1"/>
                </a:solidFill>
                <a:hlinkClick r:id="rId9">
                  <a:extLst>
                    <a:ext uri="{A12FA001-AC4F-418D-AE19-62706E023703}">
                      <ahyp:hlinkClr xmlns:ahyp="http://schemas.microsoft.com/office/drawing/2018/hyperlinkcolor" val="tx"/>
                    </a:ext>
                  </a:extLst>
                </a:hlinkClick>
              </a:rPr>
              <a:t>OT/PT public homepage!</a:t>
            </a:r>
            <a:endParaRPr sz="1100" b="1" u="sng">
              <a:solidFill>
                <a:srgbClr val="0563C1"/>
              </a:solidFill>
            </a:endParaRPr>
          </a:p>
          <a:p>
            <a:pPr marL="0" lvl="0" indent="0" algn="ctr" rtl="0">
              <a:lnSpc>
                <a:spcPct val="115000"/>
              </a:lnSpc>
              <a:spcBef>
                <a:spcPts val="1200"/>
              </a:spcBef>
              <a:spcAft>
                <a:spcPts val="0"/>
              </a:spcAft>
              <a:buClr>
                <a:schemeClr val="dk1"/>
              </a:buClr>
              <a:buSzPts val="1100"/>
              <a:buFont typeface="Arial"/>
              <a:buNone/>
            </a:pPr>
            <a:r>
              <a:rPr lang="en-CA" sz="1100">
                <a:solidFill>
                  <a:schemeClr val="dk1"/>
                </a:solidFill>
              </a:rPr>
              <a:t> </a:t>
            </a:r>
            <a:r>
              <a:rPr lang="en-CA" sz="1100" b="1" u="sng">
                <a:solidFill>
                  <a:schemeClr val="accent1"/>
                </a:solidFill>
              </a:rPr>
              <a:t>2025 Summer Camp/Program Information</a:t>
            </a:r>
            <a:endParaRPr sz="1100" b="1" u="sng">
              <a:solidFill>
                <a:schemeClr val="accent1"/>
              </a:solidFill>
            </a:endParaRPr>
          </a:p>
          <a:p>
            <a:pPr marL="0" lvl="0" indent="0" algn="l" rtl="0">
              <a:lnSpc>
                <a:spcPct val="115000"/>
              </a:lnSpc>
              <a:spcBef>
                <a:spcPts val="1200"/>
              </a:spcBef>
              <a:spcAft>
                <a:spcPts val="0"/>
              </a:spcAft>
              <a:buClr>
                <a:schemeClr val="dk1"/>
              </a:buClr>
              <a:buSzPts val="1100"/>
              <a:buFont typeface="Arial"/>
              <a:buNone/>
            </a:pPr>
            <a:r>
              <a:rPr lang="en-CA" sz="1100">
                <a:solidFill>
                  <a:srgbClr val="44546A"/>
                </a:solidFill>
              </a:rPr>
              <a:t>The</a:t>
            </a:r>
            <a:r>
              <a:rPr lang="en-CA" sz="1100">
                <a:solidFill>
                  <a:srgbClr val="44546A"/>
                </a:solidFill>
                <a:uFill>
                  <a:noFill/>
                </a:uFill>
                <a:hlinkClick r:id="rId10">
                  <a:extLst>
                    <a:ext uri="{A12FA001-AC4F-418D-AE19-62706E023703}">
                      <ahyp:hlinkClr xmlns:ahyp="http://schemas.microsoft.com/office/drawing/2018/hyperlinkcolor" val="tx"/>
                    </a:ext>
                  </a:extLst>
                </a:hlinkClick>
              </a:rPr>
              <a:t> </a:t>
            </a:r>
            <a:r>
              <a:rPr lang="en-CA" sz="1100" u="sng">
                <a:solidFill>
                  <a:srgbClr val="1155CC"/>
                </a:solidFill>
                <a:hlinkClick r:id="rId10">
                  <a:extLst>
                    <a:ext uri="{A12FA001-AC4F-418D-AE19-62706E023703}">
                      <ahyp:hlinkClr xmlns:ahyp="http://schemas.microsoft.com/office/drawing/2018/hyperlinkcolor" val="tx"/>
                    </a:ext>
                  </a:extLst>
                </a:hlinkClick>
              </a:rPr>
              <a:t>TDSB OT/PT website home page</a:t>
            </a:r>
            <a:r>
              <a:rPr lang="en-CA" sz="1100" u="sng">
                <a:solidFill>
                  <a:srgbClr val="1155CC"/>
                </a:solidFill>
              </a:rPr>
              <a:t> </a:t>
            </a:r>
            <a:r>
              <a:rPr lang="en-CA" sz="1100">
                <a:solidFill>
                  <a:srgbClr val="44546A"/>
                </a:solidFill>
              </a:rPr>
              <a:t>has now released our annual </a:t>
            </a:r>
            <a:r>
              <a:rPr lang="en-CA" sz="1100" b="1">
                <a:solidFill>
                  <a:srgbClr val="44546A"/>
                </a:solidFill>
              </a:rPr>
              <a:t>2025 accessible summer camp/program information</a:t>
            </a:r>
            <a:r>
              <a:rPr lang="en-CA" sz="1100">
                <a:solidFill>
                  <a:srgbClr val="44546A"/>
                </a:solidFill>
              </a:rPr>
              <a:t> handout. This resource  includes a list of adapted and inclusive summer camp/programs available in and around the GTA and some information on possible summer activity funding sources for families.</a:t>
            </a:r>
            <a:endParaRPr sz="1100">
              <a:solidFill>
                <a:srgbClr val="44546A"/>
              </a:solidFill>
            </a:endParaRPr>
          </a:p>
          <a:p>
            <a:pPr marL="0" lvl="0" indent="0" algn="l" rtl="0">
              <a:lnSpc>
                <a:spcPct val="115000"/>
              </a:lnSpc>
              <a:spcBef>
                <a:spcPts val="1200"/>
              </a:spcBef>
              <a:spcAft>
                <a:spcPts val="0"/>
              </a:spcAft>
              <a:buClr>
                <a:schemeClr val="dk1"/>
              </a:buClr>
              <a:buSzPts val="1100"/>
              <a:buFont typeface="Arial"/>
              <a:buNone/>
            </a:pPr>
            <a:r>
              <a:rPr lang="en-CA" sz="1100">
                <a:solidFill>
                  <a:srgbClr val="1C1C1C"/>
                </a:solidFill>
              </a:rPr>
              <a:t>It is important to take care of ourselves in order to be present and provide support for our children and others. This includes meeting our essential physiological and biological needs such as sleeping, exercising, and eating well. It also includes adopting strategies for navigating everyday stressors, both mental and physical, such as listening to music, deep breathing, ergonomic practices, connecting with others, and many other strategies for the well-being of our minds and our bodies.  Our</a:t>
            </a:r>
            <a:r>
              <a:rPr lang="en-CA" sz="1100">
                <a:solidFill>
                  <a:srgbClr val="1C1C1C"/>
                </a:solidFill>
                <a:uFill>
                  <a:noFill/>
                </a:uFill>
                <a:hlinkClick r:id="rId11">
                  <a:extLst>
                    <a:ext uri="{A12FA001-AC4F-418D-AE19-62706E023703}">
                      <ahyp:hlinkClr xmlns:ahyp="http://schemas.microsoft.com/office/drawing/2018/hyperlinkcolor" val="tx"/>
                    </a:ext>
                  </a:extLst>
                </a:hlinkClick>
              </a:rPr>
              <a:t> </a:t>
            </a:r>
            <a:r>
              <a:rPr lang="en-CA" sz="1100" u="sng">
                <a:solidFill>
                  <a:srgbClr val="0563C1"/>
                </a:solidFill>
                <a:hlinkClick r:id="rId11">
                  <a:extLst>
                    <a:ext uri="{A12FA001-AC4F-418D-AE19-62706E023703}">
                      <ahyp:hlinkClr xmlns:ahyp="http://schemas.microsoft.com/office/drawing/2018/hyperlinkcolor" val="tx"/>
                    </a:ext>
                  </a:extLst>
                </a:hlinkClick>
              </a:rPr>
              <a:t>“Just Breathe” handout</a:t>
            </a:r>
            <a:r>
              <a:rPr lang="en-CA" sz="1100" b="1">
                <a:solidFill>
                  <a:srgbClr val="FFFFFF"/>
                </a:solidFill>
              </a:rPr>
              <a:t> </a:t>
            </a:r>
            <a:r>
              <a:rPr lang="en-CA" sz="1100">
                <a:solidFill>
                  <a:schemeClr val="dk1"/>
                </a:solidFill>
              </a:rPr>
              <a:t>shares how to make this a fun activity for all. Check our our</a:t>
            </a:r>
            <a:r>
              <a:rPr lang="en-CA" sz="1100">
                <a:solidFill>
                  <a:schemeClr val="dk1"/>
                </a:solidFill>
                <a:uFill>
                  <a:noFill/>
                </a:uFill>
                <a:hlinkClick r:id="rId12">
                  <a:extLst>
                    <a:ext uri="{A12FA001-AC4F-418D-AE19-62706E023703}">
                      <ahyp:hlinkClr xmlns:ahyp="http://schemas.microsoft.com/office/drawing/2018/hyperlinkcolor" val="tx"/>
                    </a:ext>
                  </a:extLst>
                </a:hlinkClick>
              </a:rPr>
              <a:t> </a:t>
            </a:r>
            <a:r>
              <a:rPr lang="en-CA" sz="1100" u="sng">
                <a:solidFill>
                  <a:srgbClr val="0563C1"/>
                </a:solidFill>
                <a:hlinkClick r:id="rId12">
                  <a:extLst>
                    <a:ext uri="{A12FA001-AC4F-418D-AE19-62706E023703}">
                      <ahyp:hlinkClr xmlns:ahyp="http://schemas.microsoft.com/office/drawing/2018/hyperlinkcolor" val="tx"/>
                    </a:ext>
                  </a:extLst>
                </a:hlinkClick>
              </a:rPr>
              <a:t>Mental Health website page</a:t>
            </a:r>
            <a:r>
              <a:rPr lang="en-CA" sz="1100" u="sng">
                <a:solidFill>
                  <a:srgbClr val="0563C1"/>
                </a:solidFill>
              </a:rPr>
              <a:t> </a:t>
            </a:r>
            <a:r>
              <a:rPr lang="en-CA" sz="1100">
                <a:solidFill>
                  <a:schemeClr val="dk1"/>
                </a:solidFill>
              </a:rPr>
              <a:t>for more info.</a:t>
            </a: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endParaRPr sz="1100">
              <a:solidFill>
                <a:schemeClr val="dk1"/>
              </a:solidFill>
            </a:endParaRPr>
          </a:p>
          <a:p>
            <a:pPr marL="0" lvl="0" indent="0" algn="l" rtl="0">
              <a:lnSpc>
                <a:spcPct val="115000"/>
              </a:lnSpc>
              <a:spcBef>
                <a:spcPts val="1200"/>
              </a:spcBef>
              <a:spcAft>
                <a:spcPts val="1200"/>
              </a:spcAft>
              <a:buClr>
                <a:schemeClr val="dk1"/>
              </a:buClr>
              <a:buSzPts val="1100"/>
              <a:buFont typeface="Arial"/>
              <a:buNone/>
            </a:pPr>
            <a:endParaRPr sz="1100">
              <a:solidFill>
                <a:schemeClr val="dk1"/>
              </a:solidFill>
            </a:endParaRPr>
          </a:p>
        </p:txBody>
      </p:sp>
      <p:sp>
        <p:nvSpPr>
          <p:cNvPr id="148" name="Google Shape;148;g32929051d2a_7_110"/>
          <p:cNvSpPr txBox="1"/>
          <p:nvPr/>
        </p:nvSpPr>
        <p:spPr>
          <a:xfrm>
            <a:off x="325725" y="5863925"/>
            <a:ext cx="3454200" cy="2662800"/>
          </a:xfrm>
          <a:prstGeom prst="rect">
            <a:avLst/>
          </a:prstGeom>
          <a:solidFill>
            <a:srgbClr val="CFE2F3"/>
          </a:solidFill>
          <a:ln>
            <a:noFill/>
          </a:ln>
        </p:spPr>
        <p:txBody>
          <a:bodyPr spcFirstLastPara="1" wrap="square" lIns="91425" tIns="91425" rIns="91425" bIns="91425" anchor="t" anchorCtr="0">
            <a:spAutoFit/>
          </a:bodyPr>
          <a:lstStyle/>
          <a:p>
            <a:pPr marL="0" lvl="0" indent="0" algn="l" rtl="0">
              <a:spcBef>
                <a:spcPts val="0"/>
              </a:spcBef>
              <a:spcAft>
                <a:spcPts val="0"/>
              </a:spcAft>
              <a:buNone/>
            </a:pPr>
            <a:r>
              <a:rPr lang="en-CA" sz="1700">
                <a:solidFill>
                  <a:schemeClr val="dk1"/>
                </a:solidFill>
                <a:latin typeface="Nunito ExtraBold"/>
                <a:ea typeface="Nunito ExtraBold"/>
                <a:cs typeface="Nunito ExtraBold"/>
                <a:sym typeface="Nunito ExtraBold"/>
              </a:rPr>
              <a:t>Secondary Transitions</a:t>
            </a:r>
            <a:endParaRPr sz="1700">
              <a:solidFill>
                <a:schemeClr val="dk1"/>
              </a:solidFill>
              <a:latin typeface="Nunito ExtraBold"/>
              <a:ea typeface="Nunito ExtraBold"/>
              <a:cs typeface="Nunito ExtraBold"/>
              <a:sym typeface="Nunito ExtraBold"/>
            </a:endParaRPr>
          </a:p>
          <a:p>
            <a:pPr marL="0" lvl="0" indent="0" algn="l" rtl="0">
              <a:spcBef>
                <a:spcPts val="0"/>
              </a:spcBef>
              <a:spcAft>
                <a:spcPts val="0"/>
              </a:spcAft>
              <a:buNone/>
            </a:pPr>
            <a:endParaRPr sz="600">
              <a:solidFill>
                <a:schemeClr val="dk1"/>
              </a:solidFill>
            </a:endParaRPr>
          </a:p>
          <a:p>
            <a:pPr marL="0" lvl="0" indent="0" algn="l" rtl="0">
              <a:spcBef>
                <a:spcPts val="0"/>
              </a:spcBef>
              <a:spcAft>
                <a:spcPts val="0"/>
              </a:spcAft>
              <a:buNone/>
            </a:pPr>
            <a:r>
              <a:rPr lang="en-CA" sz="1100">
                <a:solidFill>
                  <a:schemeClr val="dk1"/>
                </a:solidFill>
              </a:rPr>
              <a:t>The College Vocational Program (A101) at George Brown College is a program designed for neurodiverse learners ( who live with a mild intellectual disability, autism, and/or learning difference) and are interested in finding employment. Program activities help students to develop a variety of job-readiness skills and support individual career exploration to help find appropriate and meaningful employment.</a:t>
            </a:r>
            <a:endParaRPr sz="1100">
              <a:solidFill>
                <a:schemeClr val="dk1"/>
              </a:solidFill>
            </a:endParaRPr>
          </a:p>
          <a:p>
            <a:pPr marL="0" lvl="0" indent="0" algn="l" rtl="0">
              <a:spcBef>
                <a:spcPts val="0"/>
              </a:spcBef>
              <a:spcAft>
                <a:spcPts val="0"/>
              </a:spcAft>
              <a:buNone/>
            </a:pPr>
            <a:endParaRPr sz="600">
              <a:solidFill>
                <a:schemeClr val="dk1"/>
              </a:solidFill>
            </a:endParaRPr>
          </a:p>
          <a:p>
            <a:pPr marL="0" lvl="0" indent="0" algn="l" rtl="0">
              <a:spcBef>
                <a:spcPts val="0"/>
              </a:spcBef>
              <a:spcAft>
                <a:spcPts val="0"/>
              </a:spcAft>
              <a:buClr>
                <a:schemeClr val="dk1"/>
              </a:buClr>
              <a:buSzPts val="1100"/>
              <a:buFont typeface="Arial"/>
              <a:buNone/>
            </a:pPr>
            <a:r>
              <a:rPr lang="en-CA" sz="1100">
                <a:solidFill>
                  <a:schemeClr val="dk1"/>
                </a:solidFill>
              </a:rPr>
              <a:t>Students interested in applying for the CVP for Fall 2025, should register for an information session </a:t>
            </a:r>
            <a:r>
              <a:rPr lang="en-CA" sz="1100" b="1" u="sng">
                <a:solidFill>
                  <a:schemeClr val="accent5"/>
                </a:solidFill>
                <a:hlinkClick r:id="rId13">
                  <a:extLst>
                    <a:ext uri="{A12FA001-AC4F-418D-AE19-62706E023703}">
                      <ahyp:hlinkClr xmlns:ahyp="http://schemas.microsoft.com/office/drawing/2018/hyperlinkcolor" val="tx"/>
                    </a:ext>
                  </a:extLst>
                </a:hlinkClick>
              </a:rPr>
              <a:t>here</a:t>
            </a:r>
            <a:r>
              <a:rPr lang="en-CA" sz="1100">
                <a:solidFill>
                  <a:schemeClr val="dk1"/>
                </a:solidFill>
              </a:rPr>
              <a:t>. </a:t>
            </a:r>
            <a:endParaRPr>
              <a:solidFill>
                <a:schemeClr val="dk1"/>
              </a:solidFill>
            </a:endParaRPr>
          </a:p>
        </p:txBody>
      </p:sp>
      <p:pic>
        <p:nvPicPr>
          <p:cNvPr id="149" name="Google Shape;149;g32929051d2a_7_110"/>
          <p:cNvPicPr preferRelativeResize="0"/>
          <p:nvPr/>
        </p:nvPicPr>
        <p:blipFill>
          <a:blip r:embed="rId14">
            <a:alphaModFix/>
          </a:blip>
          <a:stretch>
            <a:fillRect/>
          </a:stretch>
        </p:blipFill>
        <p:spPr>
          <a:xfrm>
            <a:off x="4341062" y="7460175"/>
            <a:ext cx="2853125" cy="808925"/>
          </a:xfrm>
          <a:prstGeom prst="rect">
            <a:avLst/>
          </a:prstGeom>
          <a:noFill/>
          <a:ln>
            <a:noFill/>
          </a:ln>
        </p:spPr>
      </p:pic>
      <p:pic>
        <p:nvPicPr>
          <p:cNvPr id="150" name="Google Shape;150;g32929051d2a_7_110"/>
          <p:cNvPicPr preferRelativeResize="0"/>
          <p:nvPr/>
        </p:nvPicPr>
        <p:blipFill>
          <a:blip r:embed="rId15">
            <a:alphaModFix/>
          </a:blip>
          <a:stretch>
            <a:fillRect/>
          </a:stretch>
        </p:blipFill>
        <p:spPr>
          <a:xfrm>
            <a:off x="1497875" y="4241650"/>
            <a:ext cx="1465850" cy="1465850"/>
          </a:xfrm>
          <a:prstGeom prst="rect">
            <a:avLst/>
          </a:prstGeom>
          <a:noFill/>
          <a:ln w="38100" cap="flat" cmpd="sng">
            <a:solidFill>
              <a:srgbClr val="0563C1"/>
            </a:solidFill>
            <a:prstDash val="solid"/>
            <a:round/>
            <a:headEnd type="none" w="sm" len="sm"/>
            <a:tailEnd type="none" w="sm" len="sm"/>
          </a:ln>
        </p:spPr>
      </p:pic>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Shape 154"/>
        <p:cNvGrpSpPr/>
        <p:nvPr/>
      </p:nvGrpSpPr>
      <p:grpSpPr>
        <a:xfrm>
          <a:off x="0" y="0"/>
          <a:ext cx="0" cy="0"/>
          <a:chOff x="0" y="0"/>
          <a:chExt cx="0" cy="0"/>
        </a:xfrm>
      </p:grpSpPr>
      <p:sp>
        <p:nvSpPr>
          <p:cNvPr id="155" name="Google Shape;155;g329e3f30a06_0_0"/>
          <p:cNvSpPr txBox="1"/>
          <p:nvPr/>
        </p:nvSpPr>
        <p:spPr>
          <a:xfrm>
            <a:off x="4136075" y="232825"/>
            <a:ext cx="31692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chemeClr val="dk1"/>
              </a:buClr>
              <a:buSzPts val="1400"/>
              <a:buFont typeface="Arial"/>
              <a:buNone/>
            </a:pPr>
            <a:r>
              <a:rPr lang="en-CA" sz="1400" b="1" i="0" u="none" strike="noStrike" cap="none">
                <a:solidFill>
                  <a:srgbClr val="4E88C1"/>
                </a:solidFill>
                <a:latin typeface="Helvetica Neue"/>
                <a:ea typeface="Helvetica Neue"/>
                <a:cs typeface="Helvetica Neue"/>
                <a:sym typeface="Helvetica Neue"/>
              </a:rPr>
              <a:t>February 202</a:t>
            </a:r>
            <a:r>
              <a:rPr lang="en-CA" b="1">
                <a:solidFill>
                  <a:srgbClr val="4E88C1"/>
                </a:solidFill>
                <a:latin typeface="Helvetica Neue"/>
                <a:ea typeface="Helvetica Neue"/>
                <a:cs typeface="Helvetica Neue"/>
                <a:sym typeface="Helvetica Neue"/>
              </a:rPr>
              <a:t>5</a:t>
            </a:r>
            <a:r>
              <a:rPr lang="en-CA" sz="1400" b="1" i="0" u="none" strike="noStrike" cap="none">
                <a:solidFill>
                  <a:srgbClr val="4E88C1"/>
                </a:solidFill>
                <a:latin typeface="Helvetica Neue"/>
                <a:ea typeface="Helvetica Neue"/>
                <a:cs typeface="Helvetica Neue"/>
                <a:sym typeface="Helvetica Neue"/>
              </a:rPr>
              <a:t> | VOL </a:t>
            </a:r>
            <a:r>
              <a:rPr lang="en-CA" b="1">
                <a:solidFill>
                  <a:srgbClr val="4E88C1"/>
                </a:solidFill>
                <a:latin typeface="Helvetica Neue"/>
                <a:ea typeface="Helvetica Neue"/>
                <a:cs typeface="Helvetica Neue"/>
                <a:sym typeface="Helvetica Neue"/>
              </a:rPr>
              <a:t>1</a:t>
            </a:r>
            <a:r>
              <a:rPr lang="en-CA" sz="1400" b="1" i="0" u="none" strike="noStrike" cap="none">
                <a:solidFill>
                  <a:srgbClr val="4E88C1"/>
                </a:solidFill>
                <a:latin typeface="Helvetica Neue"/>
                <a:ea typeface="Helvetica Neue"/>
                <a:cs typeface="Helvetica Neue"/>
                <a:sym typeface="Helvetica Neue"/>
              </a:rPr>
              <a:t> | ISSUE 6</a:t>
            </a:r>
            <a:endParaRPr sz="1400" b="1" i="0" u="none" strike="noStrike" cap="none">
              <a:solidFill>
                <a:srgbClr val="4E88C1"/>
              </a:solidFill>
              <a:latin typeface="Helvetica Neue"/>
              <a:ea typeface="Helvetica Neue"/>
              <a:cs typeface="Helvetica Neue"/>
              <a:sym typeface="Helvetica Neue"/>
            </a:endParaRPr>
          </a:p>
        </p:txBody>
      </p:sp>
      <p:sp>
        <p:nvSpPr>
          <p:cNvPr id="156" name="Google Shape;156;g329e3f30a06_0_0"/>
          <p:cNvSpPr txBox="1"/>
          <p:nvPr/>
        </p:nvSpPr>
        <p:spPr>
          <a:xfrm>
            <a:off x="376725" y="708300"/>
            <a:ext cx="6958500" cy="477000"/>
          </a:xfrm>
          <a:prstGeom prst="rect">
            <a:avLst/>
          </a:prstGeom>
          <a:solidFill>
            <a:srgbClr val="47BC56"/>
          </a:solid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400"/>
              <a:buFont typeface="Arial"/>
              <a:buNone/>
            </a:pPr>
            <a:r>
              <a:rPr lang="en-CA" sz="1900" b="1" i="0" u="none" strike="noStrike" cap="none">
                <a:solidFill>
                  <a:srgbClr val="FFFFFF"/>
                </a:solidFill>
                <a:latin typeface="Arial"/>
                <a:ea typeface="Arial"/>
                <a:cs typeface="Arial"/>
                <a:sym typeface="Arial"/>
              </a:rPr>
              <a:t> </a:t>
            </a:r>
            <a:r>
              <a:rPr lang="en-CA" sz="1900">
                <a:solidFill>
                  <a:srgbClr val="FFFFFF"/>
                </a:solidFill>
                <a:latin typeface="Nunito ExtraBold"/>
                <a:ea typeface="Nunito ExtraBold"/>
                <a:cs typeface="Nunito ExtraBold"/>
                <a:sym typeface="Nunito ExtraBold"/>
              </a:rPr>
              <a:t>Resources</a:t>
            </a:r>
            <a:endParaRPr sz="1900" b="0" i="0" u="none" strike="noStrike" cap="none">
              <a:solidFill>
                <a:srgbClr val="FFFFFF"/>
              </a:solidFill>
              <a:latin typeface="Nunito ExtraBold"/>
              <a:ea typeface="Nunito ExtraBold"/>
              <a:cs typeface="Nunito ExtraBold"/>
              <a:sym typeface="Nunito ExtraBold"/>
            </a:endParaRPr>
          </a:p>
        </p:txBody>
      </p:sp>
      <p:sp>
        <p:nvSpPr>
          <p:cNvPr id="157" name="Google Shape;157;g329e3f30a06_0_0"/>
          <p:cNvSpPr txBox="1"/>
          <p:nvPr/>
        </p:nvSpPr>
        <p:spPr>
          <a:xfrm>
            <a:off x="325725" y="1422425"/>
            <a:ext cx="3454200" cy="4177200"/>
          </a:xfrm>
          <a:prstGeom prst="rect">
            <a:avLst/>
          </a:prstGeom>
          <a:noFill/>
          <a:ln w="28575" cap="flat" cmpd="sng">
            <a:solidFill>
              <a:srgbClr val="4E88C1"/>
            </a:solidFill>
            <a:prstDash val="solid"/>
            <a:round/>
            <a:headEnd type="none" w="sm" len="sm"/>
            <a:tailEnd type="none" w="sm" len="sm"/>
          </a:ln>
        </p:spPr>
        <p:txBody>
          <a:bodyPr spcFirstLastPara="1" wrap="square" lIns="91425" tIns="91425" rIns="91425" bIns="91425" anchor="t" anchorCtr="0">
            <a:normAutofit fontScale="25000" lnSpcReduction="20000"/>
          </a:bodyPr>
          <a:lstStyle/>
          <a:p>
            <a:pPr marL="0" marR="0" lvl="0" indent="0" algn="ctr" rtl="0">
              <a:lnSpc>
                <a:spcPct val="115000"/>
              </a:lnSpc>
              <a:spcBef>
                <a:spcPts val="1200"/>
              </a:spcBef>
              <a:spcAft>
                <a:spcPts val="0"/>
              </a:spcAft>
              <a:buClr>
                <a:srgbClr val="000000"/>
              </a:buClr>
              <a:buSzPts val="275"/>
              <a:buFont typeface="Arial"/>
              <a:buNone/>
            </a:pPr>
            <a:r>
              <a:rPr lang="en-CA" sz="5600" b="1" u="sng"/>
              <a:t>Tips for Preparing Your Child for Changes and Transitions</a:t>
            </a:r>
            <a:endParaRPr sz="5600" b="1" i="0" u="sng" strike="noStrike" cap="none">
              <a:solidFill>
                <a:srgbClr val="000000"/>
              </a:solidFill>
              <a:latin typeface="Arial"/>
              <a:ea typeface="Arial"/>
              <a:cs typeface="Arial"/>
              <a:sym typeface="Arial"/>
            </a:endParaRPr>
          </a:p>
          <a:p>
            <a:pPr marL="457200" marR="0" lvl="0" indent="-298450" algn="l" rtl="0">
              <a:lnSpc>
                <a:spcPct val="100000"/>
              </a:lnSpc>
              <a:spcBef>
                <a:spcPts val="1000"/>
              </a:spcBef>
              <a:spcAft>
                <a:spcPts val="0"/>
              </a:spcAft>
              <a:buSzPct val="100000"/>
              <a:buChar char="●"/>
            </a:pPr>
            <a:r>
              <a:rPr lang="en-CA" sz="4400"/>
              <a:t>Review expectations with your child before an outing.</a:t>
            </a:r>
            <a:endParaRPr sz="4400"/>
          </a:p>
          <a:p>
            <a:pPr marL="457200" marR="0" lvl="0" indent="-298450" algn="l" rtl="0">
              <a:lnSpc>
                <a:spcPct val="100000"/>
              </a:lnSpc>
              <a:spcBef>
                <a:spcPts val="1000"/>
              </a:spcBef>
              <a:spcAft>
                <a:spcPts val="0"/>
              </a:spcAft>
              <a:buSzPct val="100000"/>
              <a:buChar char="●"/>
            </a:pPr>
            <a:r>
              <a:rPr lang="en-CA" sz="4400"/>
              <a:t>Prepare them in advance for what to expect.</a:t>
            </a:r>
            <a:endParaRPr sz="4400"/>
          </a:p>
          <a:p>
            <a:pPr marL="457200" marR="0" lvl="0" indent="-298450" algn="l" rtl="0">
              <a:lnSpc>
                <a:spcPct val="100000"/>
              </a:lnSpc>
              <a:spcBef>
                <a:spcPts val="1000"/>
              </a:spcBef>
              <a:spcAft>
                <a:spcPts val="0"/>
              </a:spcAft>
              <a:buSzPct val="100000"/>
              <a:buChar char="●"/>
            </a:pPr>
            <a:r>
              <a:rPr lang="en-CA" sz="4400"/>
              <a:t>Practice through role play.</a:t>
            </a:r>
            <a:endParaRPr sz="4400"/>
          </a:p>
          <a:p>
            <a:pPr marL="457200" marR="0" lvl="0" indent="-298450" algn="l" rtl="0">
              <a:lnSpc>
                <a:spcPct val="100000"/>
              </a:lnSpc>
              <a:spcBef>
                <a:spcPts val="1000"/>
              </a:spcBef>
              <a:spcAft>
                <a:spcPts val="0"/>
              </a:spcAft>
              <a:buSzPct val="100000"/>
              <a:buChar char="●"/>
            </a:pPr>
            <a:r>
              <a:rPr lang="en-CA" sz="4400"/>
              <a:t>Give warnings before transitions to help ease the process.</a:t>
            </a:r>
            <a:endParaRPr sz="4400"/>
          </a:p>
          <a:p>
            <a:pPr marL="457200" marR="0" lvl="0" indent="-298450" algn="l" rtl="0">
              <a:lnSpc>
                <a:spcPct val="100000"/>
              </a:lnSpc>
              <a:spcBef>
                <a:spcPts val="1000"/>
              </a:spcBef>
              <a:spcAft>
                <a:spcPts val="0"/>
              </a:spcAft>
              <a:buSzPct val="100000"/>
              <a:buChar char="●"/>
            </a:pPr>
            <a:r>
              <a:rPr lang="en-CA" sz="4400"/>
              <a:t>Consult with the teacher about how they manage transitions at school and what strategies have been effective.</a:t>
            </a:r>
            <a:endParaRPr sz="4400"/>
          </a:p>
          <a:p>
            <a:pPr marL="457200" marR="0" lvl="0" indent="-298450" algn="l" rtl="0">
              <a:lnSpc>
                <a:spcPct val="100000"/>
              </a:lnSpc>
              <a:spcBef>
                <a:spcPts val="1000"/>
              </a:spcBef>
              <a:spcAft>
                <a:spcPts val="0"/>
              </a:spcAft>
              <a:buSzPct val="100000"/>
              <a:buChar char="●"/>
            </a:pPr>
            <a:r>
              <a:rPr lang="en-CA" sz="4400"/>
              <a:t>Be mindful of sensory sensitivities! Plan outings that minimize triggers like loud noises or crowds, and consider shortening the outing if these sensitivities become an issue.</a:t>
            </a:r>
            <a:endParaRPr sz="4400"/>
          </a:p>
          <a:p>
            <a:pPr marL="0" marR="0" lvl="0" indent="0" algn="l" rtl="0">
              <a:lnSpc>
                <a:spcPct val="115000"/>
              </a:lnSpc>
              <a:spcBef>
                <a:spcPts val="1200"/>
              </a:spcBef>
              <a:spcAft>
                <a:spcPts val="0"/>
              </a:spcAft>
              <a:buClr>
                <a:srgbClr val="000000"/>
              </a:buClr>
              <a:buSzPts val="275"/>
              <a:buFont typeface="Arial"/>
              <a:buNone/>
            </a:pPr>
            <a:endParaRPr sz="44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a:p>
            <a:pPr marL="0" marR="0" lvl="0" indent="0" algn="l" rtl="0">
              <a:lnSpc>
                <a:spcPct val="115000"/>
              </a:lnSpc>
              <a:spcBef>
                <a:spcPts val="1200"/>
              </a:spcBef>
              <a:spcAft>
                <a:spcPts val="0"/>
              </a:spcAft>
              <a:buClr>
                <a:srgbClr val="000000"/>
              </a:buClr>
              <a:buSzPct val="55000"/>
              <a:buFont typeface="Arial"/>
              <a:buNone/>
            </a:pPr>
            <a:endParaRPr sz="2000"/>
          </a:p>
        </p:txBody>
      </p:sp>
      <p:pic>
        <p:nvPicPr>
          <p:cNvPr id="158" name="Google Shape;158;g329e3f30a06_0_0"/>
          <p:cNvPicPr preferRelativeResize="0"/>
          <p:nvPr/>
        </p:nvPicPr>
        <p:blipFill>
          <a:blip r:embed="rId3">
            <a:alphaModFix/>
          </a:blip>
          <a:stretch>
            <a:fillRect/>
          </a:stretch>
        </p:blipFill>
        <p:spPr>
          <a:xfrm>
            <a:off x="839350" y="4564250"/>
            <a:ext cx="2426950" cy="907425"/>
          </a:xfrm>
          <a:prstGeom prst="rect">
            <a:avLst/>
          </a:prstGeom>
          <a:noFill/>
          <a:ln>
            <a:noFill/>
          </a:ln>
        </p:spPr>
      </p:pic>
      <p:sp>
        <p:nvSpPr>
          <p:cNvPr id="159" name="Google Shape;159;g329e3f30a06_0_0"/>
          <p:cNvSpPr txBox="1"/>
          <p:nvPr/>
        </p:nvSpPr>
        <p:spPr>
          <a:xfrm>
            <a:off x="4042175" y="1422425"/>
            <a:ext cx="3263100" cy="4761900"/>
          </a:xfrm>
          <a:prstGeom prst="rect">
            <a:avLst/>
          </a:prstGeom>
          <a:noFill/>
          <a:ln w="38100" cap="flat" cmpd="sng">
            <a:solidFill>
              <a:srgbClr val="00B050"/>
            </a:solidFill>
            <a:prstDash val="solid"/>
            <a:round/>
            <a:headEnd type="none" w="sm" len="sm"/>
            <a:tailEnd type="none" w="sm" len="sm"/>
          </a:ln>
        </p:spPr>
        <p:txBody>
          <a:bodyPr spcFirstLastPara="1" wrap="square" lIns="91425" tIns="91425" rIns="91425" bIns="91425" anchor="t" anchorCtr="0">
            <a:noAutofit/>
          </a:bodyPr>
          <a:lstStyle/>
          <a:p>
            <a:pPr marL="0" lvl="0" indent="0" algn="ctr" rtl="0">
              <a:lnSpc>
                <a:spcPct val="115000"/>
              </a:lnSpc>
              <a:spcBef>
                <a:spcPts val="1200"/>
              </a:spcBef>
              <a:spcAft>
                <a:spcPts val="0"/>
              </a:spcAft>
              <a:buClr>
                <a:schemeClr val="dk1"/>
              </a:buClr>
              <a:buSzPts val="1100"/>
              <a:buFont typeface="Arial"/>
              <a:buNone/>
            </a:pPr>
            <a:r>
              <a:rPr lang="en-CA" b="1" u="sng">
                <a:solidFill>
                  <a:schemeClr val="dk1"/>
                </a:solidFill>
              </a:rPr>
              <a:t>Supporting Skill Development at Home: Strategies for Consistency and Success</a:t>
            </a:r>
            <a:endParaRPr b="1" u="sng">
              <a:solidFill>
                <a:schemeClr val="dk1"/>
              </a:solidFill>
            </a:endParaRPr>
          </a:p>
          <a:p>
            <a:pPr marL="0" lvl="0" indent="0" algn="l" rtl="0">
              <a:lnSpc>
                <a:spcPct val="115000"/>
              </a:lnSpc>
              <a:spcBef>
                <a:spcPts val="1200"/>
              </a:spcBef>
              <a:spcAft>
                <a:spcPts val="0"/>
              </a:spcAft>
              <a:buClr>
                <a:schemeClr val="dk1"/>
              </a:buClr>
              <a:buSzPts val="1100"/>
              <a:buFont typeface="Arial"/>
              <a:buNone/>
            </a:pPr>
            <a:r>
              <a:rPr lang="en-CA" sz="1100" b="1">
                <a:solidFill>
                  <a:schemeClr val="dk1"/>
                </a:solidFill>
              </a:rPr>
              <a:t>Use Visual Supports: </a:t>
            </a:r>
            <a:r>
              <a:rPr lang="en-CA" sz="1100">
                <a:solidFill>
                  <a:schemeClr val="dk1"/>
                </a:solidFill>
              </a:rPr>
              <a:t>Create visual schedules and reminders to help the child understand daily routines and what to expect.</a:t>
            </a: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r>
              <a:rPr lang="en-CA" sz="1100" b="1">
                <a:solidFill>
                  <a:schemeClr val="dk1"/>
                </a:solidFill>
              </a:rPr>
              <a:t>Practice in Different Places:</a:t>
            </a:r>
            <a:r>
              <a:rPr lang="en-CA" sz="1100">
                <a:solidFill>
                  <a:schemeClr val="dk1"/>
                </a:solidFill>
              </a:rPr>
              <a:t> Encourage the child to practice skills in various situations at home, during family activities or playdates.</a:t>
            </a: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r>
              <a:rPr lang="en-CA" sz="1100" b="1">
                <a:solidFill>
                  <a:schemeClr val="dk1"/>
                </a:solidFill>
              </a:rPr>
              <a:t>Set Consistent Routines:</a:t>
            </a:r>
            <a:r>
              <a:rPr lang="en-CA" sz="1100">
                <a:solidFill>
                  <a:schemeClr val="dk1"/>
                </a:solidFill>
              </a:rPr>
              <a:t> Keep home routines similar to school routines so the child can apply what they learn in familiar settings.</a:t>
            </a: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r>
              <a:rPr lang="en-CA" sz="1100" b="1">
                <a:solidFill>
                  <a:schemeClr val="dk1"/>
                </a:solidFill>
              </a:rPr>
              <a:t>Social Stories</a:t>
            </a:r>
            <a:r>
              <a:rPr lang="en-CA" sz="1100">
                <a:solidFill>
                  <a:schemeClr val="dk1"/>
                </a:solidFill>
              </a:rPr>
              <a:t>: Use simple stories that explain social situations, helping the child understand how to behave in different contexts.</a:t>
            </a: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r>
              <a:rPr lang="en-CA" sz="1100" b="1">
                <a:solidFill>
                  <a:schemeClr val="dk1"/>
                </a:solidFill>
              </a:rPr>
              <a:t>Give Positive Feedback: </a:t>
            </a:r>
            <a:r>
              <a:rPr lang="en-CA" sz="1100">
                <a:solidFill>
                  <a:schemeClr val="dk1"/>
                </a:solidFill>
              </a:rPr>
              <a:t>Praise child when they use their skills at home to motivate them to keep practicing.</a:t>
            </a: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endParaRPr sz="1100">
              <a:solidFill>
                <a:schemeClr val="dk1"/>
              </a:solidFill>
            </a:endParaRPr>
          </a:p>
          <a:p>
            <a:pPr marL="0" lvl="0" indent="0" algn="l" rtl="0">
              <a:lnSpc>
                <a:spcPct val="115000"/>
              </a:lnSpc>
              <a:spcBef>
                <a:spcPts val="1200"/>
              </a:spcBef>
              <a:spcAft>
                <a:spcPts val="0"/>
              </a:spcAft>
              <a:buClr>
                <a:schemeClr val="dk1"/>
              </a:buClr>
              <a:buSzPts val="1100"/>
              <a:buFont typeface="Arial"/>
              <a:buNone/>
            </a:pPr>
            <a:endParaRPr sz="1100">
              <a:solidFill>
                <a:schemeClr val="dk1"/>
              </a:solidFill>
            </a:endParaRPr>
          </a:p>
          <a:p>
            <a:pPr marL="0" lvl="0" indent="0" algn="l" rtl="0">
              <a:lnSpc>
                <a:spcPct val="115000"/>
              </a:lnSpc>
              <a:spcBef>
                <a:spcPts val="1200"/>
              </a:spcBef>
              <a:spcAft>
                <a:spcPts val="1200"/>
              </a:spcAft>
              <a:buClr>
                <a:schemeClr val="dk1"/>
              </a:buClr>
              <a:buSzPts val="1100"/>
              <a:buFont typeface="Arial"/>
              <a:buNone/>
            </a:pPr>
            <a:endParaRPr sz="1100">
              <a:solidFill>
                <a:schemeClr val="dk1"/>
              </a:solidFill>
            </a:endParaRPr>
          </a:p>
        </p:txBody>
      </p:sp>
      <p:pic>
        <p:nvPicPr>
          <p:cNvPr id="160" name="Google Shape;160;g329e3f30a06_0_0"/>
          <p:cNvPicPr preferRelativeResize="0"/>
          <p:nvPr/>
        </p:nvPicPr>
        <p:blipFill rotWithShape="1">
          <a:blip r:embed="rId4">
            <a:alphaModFix/>
          </a:blip>
          <a:srcRect/>
          <a:stretch/>
        </p:blipFill>
        <p:spPr>
          <a:xfrm rot="10800000">
            <a:off x="414851" y="9339300"/>
            <a:ext cx="6637900" cy="138300"/>
          </a:xfrm>
          <a:prstGeom prst="rect">
            <a:avLst/>
          </a:prstGeom>
          <a:noFill/>
          <a:ln>
            <a:noFill/>
          </a:ln>
        </p:spPr>
      </p:pic>
      <p:pic>
        <p:nvPicPr>
          <p:cNvPr id="161" name="Google Shape;161;g329e3f30a06_0_0">
            <a:hlinkClick r:id="rId5"/>
          </p:cNvPr>
          <p:cNvPicPr preferRelativeResize="0"/>
          <p:nvPr/>
        </p:nvPicPr>
        <p:blipFill rotWithShape="1">
          <a:blip r:embed="rId6">
            <a:alphaModFix/>
          </a:blip>
          <a:srcRect/>
          <a:stretch/>
        </p:blipFill>
        <p:spPr>
          <a:xfrm>
            <a:off x="152400" y="9568175"/>
            <a:ext cx="948686" cy="185425"/>
          </a:xfrm>
          <a:prstGeom prst="rect">
            <a:avLst/>
          </a:prstGeom>
          <a:noFill/>
          <a:ln>
            <a:noFill/>
          </a:ln>
        </p:spPr>
      </p:pic>
      <p:sp>
        <p:nvSpPr>
          <p:cNvPr id="162" name="Google Shape;162;g329e3f30a06_0_0"/>
          <p:cNvSpPr txBox="1"/>
          <p:nvPr/>
        </p:nvSpPr>
        <p:spPr>
          <a:xfrm>
            <a:off x="6407925" y="9465825"/>
            <a:ext cx="11595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rgbClr val="000000"/>
                </a:solidFill>
                <a:latin typeface="Nunito Black"/>
                <a:ea typeface="Nunito Black"/>
                <a:cs typeface="Nunito Black"/>
                <a:sym typeface="Nunito Black"/>
              </a:rPr>
              <a:t>Page </a:t>
            </a:r>
            <a:r>
              <a:rPr lang="en-CA">
                <a:latin typeface="Nunito Black"/>
                <a:ea typeface="Nunito Black"/>
                <a:cs typeface="Nunito Black"/>
                <a:sym typeface="Nunito Black"/>
              </a:rPr>
              <a:t>4</a:t>
            </a:r>
            <a:endParaRPr sz="1400" b="0" i="0" u="none" strike="noStrike" cap="none">
              <a:solidFill>
                <a:srgbClr val="000000"/>
              </a:solidFill>
              <a:latin typeface="Nunito Black"/>
              <a:ea typeface="Nunito Black"/>
              <a:cs typeface="Nunito Black"/>
              <a:sym typeface="Nunito Black"/>
            </a:endParaRPr>
          </a:p>
        </p:txBody>
      </p:sp>
      <p:sp>
        <p:nvSpPr>
          <p:cNvPr id="163" name="Google Shape;163;g329e3f30a06_0_0"/>
          <p:cNvSpPr txBox="1"/>
          <p:nvPr/>
        </p:nvSpPr>
        <p:spPr>
          <a:xfrm>
            <a:off x="325725" y="5735375"/>
            <a:ext cx="3454200" cy="3704400"/>
          </a:xfrm>
          <a:prstGeom prst="rect">
            <a:avLst/>
          </a:prstGeom>
          <a:noFill/>
          <a:ln>
            <a:noFill/>
          </a:ln>
        </p:spPr>
        <p:txBody>
          <a:bodyPr spcFirstLastPara="1" wrap="square" lIns="91425" tIns="91425" rIns="91425" bIns="91425" anchor="t" anchorCtr="0">
            <a:spAutoFit/>
          </a:bodyPr>
          <a:lstStyle/>
          <a:p>
            <a:pPr marL="0" lvl="0" indent="0" algn="ctr" rtl="0">
              <a:spcBef>
                <a:spcPts val="0"/>
              </a:spcBef>
              <a:spcAft>
                <a:spcPts val="0"/>
              </a:spcAft>
              <a:buNone/>
            </a:pPr>
            <a:r>
              <a:rPr lang="en-CA" b="1" u="sng"/>
              <a:t>Upcoming Virtual Drop-In Hours</a:t>
            </a:r>
            <a:endParaRPr b="1" u="sng"/>
          </a:p>
          <a:p>
            <a:pPr marL="0" lvl="0" indent="0" algn="l" rtl="0">
              <a:spcBef>
                <a:spcPts val="1000"/>
              </a:spcBef>
              <a:spcAft>
                <a:spcPts val="0"/>
              </a:spcAft>
              <a:buNone/>
            </a:pPr>
            <a:r>
              <a:rPr lang="en-CA" sz="1100"/>
              <a:t>Available to staff, parents, guardians, and caregivers.</a:t>
            </a:r>
            <a:endParaRPr/>
          </a:p>
          <a:p>
            <a:pPr marL="0" lvl="0" indent="0" algn="l" rtl="0">
              <a:spcBef>
                <a:spcPts val="1000"/>
              </a:spcBef>
              <a:spcAft>
                <a:spcPts val="0"/>
              </a:spcAft>
              <a:buNone/>
            </a:pPr>
            <a:r>
              <a:rPr lang="en-CA" sz="1100"/>
              <a:t>These virtual sessions are designed to provide valuable information and offer an opportunity for questions and answers regarding services that support students with special needs and disabilities, as well as guidance on how to access these services.</a:t>
            </a:r>
            <a:endParaRPr sz="1100"/>
          </a:p>
          <a:p>
            <a:pPr marL="0" lvl="0" indent="0" algn="l" rtl="0">
              <a:spcBef>
                <a:spcPts val="0"/>
              </a:spcBef>
              <a:spcAft>
                <a:spcPts val="0"/>
              </a:spcAft>
              <a:buNone/>
            </a:pPr>
            <a:endParaRPr sz="1100"/>
          </a:p>
          <a:p>
            <a:pPr marL="0" lvl="0" indent="0" algn="l" rtl="0">
              <a:spcBef>
                <a:spcPts val="0"/>
              </a:spcBef>
              <a:spcAft>
                <a:spcPts val="0"/>
              </a:spcAft>
              <a:buClr>
                <a:schemeClr val="dk1"/>
              </a:buClr>
              <a:buSzPts val="1100"/>
              <a:buFont typeface="Arial"/>
              <a:buNone/>
            </a:pPr>
            <a:r>
              <a:rPr lang="en-CA" sz="1100" b="1"/>
              <a:t>THE DATES, TIMES, AND ACCESS LINKS FOR THE SESSIONS ARE LISTED BELOW. ALL SESSIONS WILL BE HELD VIRTUALLY FROM 12:00 P.M. TO 1:00 P.M.</a:t>
            </a:r>
            <a:endParaRPr sz="1100" b="1"/>
          </a:p>
          <a:p>
            <a:pPr marL="0" lvl="0" indent="0" algn="l" rtl="0">
              <a:spcBef>
                <a:spcPts val="0"/>
              </a:spcBef>
              <a:spcAft>
                <a:spcPts val="0"/>
              </a:spcAft>
              <a:buClr>
                <a:schemeClr val="dk1"/>
              </a:buClr>
              <a:buSzPts val="1100"/>
              <a:buFont typeface="Arial"/>
              <a:buNone/>
            </a:pPr>
            <a:endParaRPr sz="1100"/>
          </a:p>
          <a:p>
            <a:pPr marL="0" lvl="0" indent="0" algn="l" rtl="0">
              <a:spcBef>
                <a:spcPts val="0"/>
              </a:spcBef>
              <a:spcAft>
                <a:spcPts val="0"/>
              </a:spcAft>
              <a:buClr>
                <a:schemeClr val="dk1"/>
              </a:buClr>
              <a:buSzPts val="1100"/>
              <a:buFont typeface="Arial"/>
              <a:buNone/>
            </a:pPr>
            <a:r>
              <a:rPr lang="en-CA" sz="1100"/>
              <a:t>MARCH 26, 2025 </a:t>
            </a:r>
            <a:r>
              <a:rPr lang="en-CA" sz="1100" u="sng">
                <a:solidFill>
                  <a:schemeClr val="hlink"/>
                </a:solidFill>
                <a:hlinkClick r:id="rId7"/>
              </a:rPr>
              <a:t>TEAMS LINK</a:t>
            </a:r>
            <a:endParaRPr sz="1100"/>
          </a:p>
          <a:p>
            <a:pPr marL="0" lvl="0" indent="0" algn="l" rtl="0">
              <a:spcBef>
                <a:spcPts val="0"/>
              </a:spcBef>
              <a:spcAft>
                <a:spcPts val="0"/>
              </a:spcAft>
              <a:buNone/>
            </a:pPr>
            <a:r>
              <a:rPr lang="en-CA" sz="1100"/>
              <a:t>MAY 7, 2025 </a:t>
            </a:r>
            <a:r>
              <a:rPr lang="en-CA" sz="1100" u="sng">
                <a:solidFill>
                  <a:schemeClr val="hlink"/>
                </a:solidFill>
                <a:hlinkClick r:id="rId8"/>
              </a:rPr>
              <a:t>TEAMS LINK</a:t>
            </a:r>
            <a:endParaRPr sz="1100"/>
          </a:p>
          <a:p>
            <a:pPr marL="0" lvl="0" indent="0" algn="l" rtl="0">
              <a:spcBef>
                <a:spcPts val="0"/>
              </a:spcBef>
              <a:spcAft>
                <a:spcPts val="0"/>
              </a:spcAft>
              <a:buClr>
                <a:schemeClr val="dk1"/>
              </a:buClr>
              <a:buSzPts val="1100"/>
              <a:buFont typeface="Arial"/>
              <a:buNone/>
            </a:pPr>
            <a:endParaRPr sz="1100"/>
          </a:p>
          <a:p>
            <a:pPr marL="0" lvl="0" indent="0" algn="l" rtl="0">
              <a:spcBef>
                <a:spcPts val="0"/>
              </a:spcBef>
              <a:spcAft>
                <a:spcPts val="0"/>
              </a:spcAft>
              <a:buNone/>
            </a:pPr>
            <a:endParaRPr sz="1100"/>
          </a:p>
        </p:txBody>
      </p:sp>
      <p:sp>
        <p:nvSpPr>
          <p:cNvPr id="164" name="Google Shape;164;g329e3f30a06_0_0"/>
          <p:cNvSpPr txBox="1"/>
          <p:nvPr/>
        </p:nvSpPr>
        <p:spPr>
          <a:xfrm>
            <a:off x="4005875" y="6359450"/>
            <a:ext cx="3299400" cy="2665800"/>
          </a:xfrm>
          <a:prstGeom prst="rect">
            <a:avLst/>
          </a:prstGeom>
          <a:noFill/>
          <a:ln w="38100" cap="flat" cmpd="sng">
            <a:solidFill>
              <a:srgbClr val="1152B8"/>
            </a:solidFill>
            <a:prstDash val="solid"/>
            <a:round/>
            <a:headEnd type="none" w="sm" len="sm"/>
            <a:tailEnd type="none" w="sm" len="sm"/>
          </a:ln>
        </p:spPr>
        <p:txBody>
          <a:bodyPr spcFirstLastPara="1" wrap="square" lIns="91425" tIns="91425" rIns="91425" bIns="91425" anchor="t" anchorCtr="0">
            <a:spAutoFit/>
          </a:bodyPr>
          <a:lstStyle/>
          <a:p>
            <a:pPr marL="0" lvl="0" indent="0" algn="ctr" rtl="0">
              <a:spcBef>
                <a:spcPts val="0"/>
              </a:spcBef>
              <a:spcAft>
                <a:spcPts val="0"/>
              </a:spcAft>
              <a:buClr>
                <a:schemeClr val="dk1"/>
              </a:buClr>
              <a:buSzPts val="1100"/>
              <a:buFont typeface="Arial"/>
              <a:buNone/>
            </a:pPr>
            <a:r>
              <a:rPr lang="en-CA">
                <a:solidFill>
                  <a:srgbClr val="F01F0D"/>
                </a:solidFill>
                <a:latin typeface="Nunito Black"/>
                <a:ea typeface="Nunito Black"/>
                <a:cs typeface="Nunito Black"/>
                <a:sym typeface="Nunito Black"/>
              </a:rPr>
              <a:t>NEW </a:t>
            </a:r>
            <a:r>
              <a:rPr lang="en-CA">
                <a:solidFill>
                  <a:srgbClr val="5CB860"/>
                </a:solidFill>
                <a:latin typeface="Nunito Black"/>
                <a:ea typeface="Nunito Black"/>
                <a:cs typeface="Nunito Black"/>
                <a:sym typeface="Nunito Black"/>
              </a:rPr>
              <a:t>Transitions Website</a:t>
            </a:r>
            <a:endParaRPr>
              <a:solidFill>
                <a:srgbClr val="5CB860"/>
              </a:solidFill>
              <a:latin typeface="Nunito Black"/>
              <a:ea typeface="Nunito Black"/>
              <a:cs typeface="Nunito Black"/>
              <a:sym typeface="Nunito Black"/>
            </a:endParaRPr>
          </a:p>
          <a:p>
            <a:pPr marL="0" lvl="0" indent="0" algn="ctr" rtl="0">
              <a:spcBef>
                <a:spcPts val="0"/>
              </a:spcBef>
              <a:spcAft>
                <a:spcPts val="0"/>
              </a:spcAft>
              <a:buClr>
                <a:schemeClr val="dk1"/>
              </a:buClr>
              <a:buSzPts val="1100"/>
              <a:buFont typeface="Arial"/>
              <a:buNone/>
            </a:pPr>
            <a:endParaRPr sz="1100">
              <a:solidFill>
                <a:schemeClr val="dk1"/>
              </a:solidFill>
              <a:latin typeface="Nunito Black"/>
              <a:ea typeface="Nunito Black"/>
              <a:cs typeface="Nunito Black"/>
              <a:sym typeface="Nunito Black"/>
            </a:endParaRPr>
          </a:p>
          <a:p>
            <a:pPr marL="0" lvl="0" indent="0" algn="l" rtl="0">
              <a:lnSpc>
                <a:spcPct val="115000"/>
              </a:lnSpc>
              <a:spcBef>
                <a:spcPts val="0"/>
              </a:spcBef>
              <a:spcAft>
                <a:spcPts val="0"/>
              </a:spcAft>
              <a:buClr>
                <a:schemeClr val="dk1"/>
              </a:buClr>
              <a:buSzPts val="1100"/>
              <a:buFont typeface="Arial"/>
              <a:buNone/>
            </a:pPr>
            <a:r>
              <a:rPr lang="en-CA" sz="1200">
                <a:solidFill>
                  <a:schemeClr val="dk1"/>
                </a:solidFill>
              </a:rPr>
              <a:t>The</a:t>
            </a:r>
            <a:r>
              <a:rPr lang="en-CA" sz="1200">
                <a:solidFill>
                  <a:schemeClr val="dk1"/>
                </a:solidFill>
                <a:uFill>
                  <a:noFill/>
                </a:uFill>
                <a:hlinkClick r:id="rId9">
                  <a:extLst>
                    <a:ext uri="{A12FA001-AC4F-418D-AE19-62706E023703}">
                      <ahyp:hlinkClr xmlns:ahyp="http://schemas.microsoft.com/office/drawing/2018/hyperlinkcolor" val="tx"/>
                    </a:ext>
                  </a:extLst>
                </a:hlinkClick>
              </a:rPr>
              <a:t> </a:t>
            </a:r>
            <a:r>
              <a:rPr lang="en-CA" sz="1200" b="1" u="sng">
                <a:solidFill>
                  <a:srgbClr val="0000FF"/>
                </a:solidFill>
                <a:highlight>
                  <a:srgbClr val="FFFFFF"/>
                </a:highlight>
                <a:hlinkClick r:id="rId9">
                  <a:extLst>
                    <a:ext uri="{A12FA001-AC4F-418D-AE19-62706E023703}">
                      <ahyp:hlinkClr xmlns:ahyp="http://schemas.microsoft.com/office/drawing/2018/hyperlinkcolor" val="tx"/>
                    </a:ext>
                  </a:extLst>
                </a:hlinkClick>
              </a:rPr>
              <a:t>TDSB Transition Support website for families</a:t>
            </a:r>
            <a:r>
              <a:rPr lang="en-CA" sz="1200">
                <a:solidFill>
                  <a:schemeClr val="dk1"/>
                </a:solidFill>
                <a:highlight>
                  <a:srgbClr val="FFFFFF"/>
                </a:highlight>
              </a:rPr>
              <a:t> is a new resource designed to assist families in navigating key transitions throughout a student's educational journey, from Kindergarten to Post-21.These user-friendly platforms offer valuable tools, information, and support tailored to ensure smooth transitions for all students, including those with disabilities and special education needs. </a:t>
            </a:r>
            <a:endParaRPr>
              <a:solidFill>
                <a:srgbClr val="5CB860"/>
              </a:solidFill>
              <a:latin typeface="Nunito Black"/>
              <a:ea typeface="Nunito Black"/>
              <a:cs typeface="Nunito Black"/>
              <a:sym typeface="Nunito Black"/>
            </a:endParaRP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Shape 168"/>
        <p:cNvGrpSpPr/>
        <p:nvPr/>
      </p:nvGrpSpPr>
      <p:grpSpPr>
        <a:xfrm>
          <a:off x="0" y="0"/>
          <a:ext cx="0" cy="0"/>
          <a:chOff x="0" y="0"/>
          <a:chExt cx="0" cy="0"/>
        </a:xfrm>
      </p:grpSpPr>
      <p:sp>
        <p:nvSpPr>
          <p:cNvPr id="169" name="Google Shape;169;g326dcffaa87_1_0"/>
          <p:cNvSpPr txBox="1"/>
          <p:nvPr/>
        </p:nvSpPr>
        <p:spPr>
          <a:xfrm>
            <a:off x="4653350" y="228600"/>
            <a:ext cx="28905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1" i="0" u="none" strike="noStrike" cap="none">
                <a:solidFill>
                  <a:srgbClr val="4E88C1"/>
                </a:solidFill>
                <a:latin typeface="Helvetica Neue"/>
                <a:ea typeface="Helvetica Neue"/>
                <a:cs typeface="Helvetica Neue"/>
                <a:sym typeface="Helvetica Neue"/>
              </a:rPr>
              <a:t>February 2025 | VOL </a:t>
            </a:r>
            <a:r>
              <a:rPr lang="en-CA" b="1">
                <a:solidFill>
                  <a:srgbClr val="4E88C1"/>
                </a:solidFill>
                <a:latin typeface="Helvetica Neue"/>
                <a:ea typeface="Helvetica Neue"/>
                <a:cs typeface="Helvetica Neue"/>
                <a:sym typeface="Helvetica Neue"/>
              </a:rPr>
              <a:t>1</a:t>
            </a:r>
            <a:r>
              <a:rPr lang="en-CA" sz="1400" b="1" i="0" u="none" strike="noStrike" cap="none">
                <a:solidFill>
                  <a:srgbClr val="4E88C1"/>
                </a:solidFill>
                <a:latin typeface="Helvetica Neue"/>
                <a:ea typeface="Helvetica Neue"/>
                <a:cs typeface="Helvetica Neue"/>
                <a:sym typeface="Helvetica Neue"/>
              </a:rPr>
              <a:t> | ISSUE 6</a:t>
            </a:r>
            <a:endParaRPr sz="1400" b="1" i="0" u="none" strike="noStrike" cap="none">
              <a:solidFill>
                <a:srgbClr val="4E88C1"/>
              </a:solidFill>
              <a:latin typeface="Helvetica Neue"/>
              <a:ea typeface="Helvetica Neue"/>
              <a:cs typeface="Helvetica Neue"/>
              <a:sym typeface="Helvetica Neue"/>
            </a:endParaRPr>
          </a:p>
        </p:txBody>
      </p:sp>
      <p:pic>
        <p:nvPicPr>
          <p:cNvPr id="170" name="Google Shape;170;g326dcffaa87_1_0"/>
          <p:cNvPicPr preferRelativeResize="0"/>
          <p:nvPr/>
        </p:nvPicPr>
        <p:blipFill rotWithShape="1">
          <a:blip r:embed="rId3">
            <a:alphaModFix/>
          </a:blip>
          <a:srcRect/>
          <a:stretch/>
        </p:blipFill>
        <p:spPr>
          <a:xfrm rot="10800000">
            <a:off x="576401" y="9504625"/>
            <a:ext cx="6637900" cy="138300"/>
          </a:xfrm>
          <a:prstGeom prst="rect">
            <a:avLst/>
          </a:prstGeom>
          <a:noFill/>
          <a:ln>
            <a:noFill/>
          </a:ln>
        </p:spPr>
      </p:pic>
      <p:sp>
        <p:nvSpPr>
          <p:cNvPr id="171" name="Google Shape;171;g326dcffaa87_1_0"/>
          <p:cNvSpPr txBox="1"/>
          <p:nvPr/>
        </p:nvSpPr>
        <p:spPr>
          <a:xfrm>
            <a:off x="4707625" y="9642925"/>
            <a:ext cx="30000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chemeClr val="dk1"/>
                </a:solidFill>
                <a:latin typeface="Nunito Black"/>
                <a:ea typeface="Nunito Black"/>
                <a:cs typeface="Nunito Black"/>
                <a:sym typeface="Nunito Black"/>
              </a:rPr>
              <a:t>Page </a:t>
            </a:r>
            <a:r>
              <a:rPr lang="en-CA">
                <a:solidFill>
                  <a:schemeClr val="dk1"/>
                </a:solidFill>
                <a:latin typeface="Nunito Black"/>
                <a:ea typeface="Nunito Black"/>
                <a:cs typeface="Nunito Black"/>
                <a:sym typeface="Nunito Black"/>
              </a:rPr>
              <a:t>5</a:t>
            </a:r>
            <a:endParaRPr sz="1400" b="0" i="0" u="none" strike="noStrike" cap="none">
              <a:solidFill>
                <a:srgbClr val="000000"/>
              </a:solidFill>
              <a:latin typeface="Arial"/>
              <a:ea typeface="Arial"/>
              <a:cs typeface="Arial"/>
              <a:sym typeface="Arial"/>
            </a:endParaRPr>
          </a:p>
        </p:txBody>
      </p:sp>
      <p:pic>
        <p:nvPicPr>
          <p:cNvPr id="172" name="Google Shape;172;g326dcffaa87_1_0">
            <a:hlinkClick r:id="rId4"/>
          </p:cNvPr>
          <p:cNvPicPr preferRelativeResize="0"/>
          <p:nvPr/>
        </p:nvPicPr>
        <p:blipFill rotWithShape="1">
          <a:blip r:embed="rId5">
            <a:alphaModFix/>
          </a:blip>
          <a:srcRect/>
          <a:stretch/>
        </p:blipFill>
        <p:spPr>
          <a:xfrm>
            <a:off x="152400" y="9720575"/>
            <a:ext cx="948686" cy="185425"/>
          </a:xfrm>
          <a:prstGeom prst="rect">
            <a:avLst/>
          </a:prstGeom>
          <a:noFill/>
          <a:ln>
            <a:noFill/>
          </a:ln>
        </p:spPr>
      </p:pic>
      <p:sp>
        <p:nvSpPr>
          <p:cNvPr id="173" name="Google Shape;173;g326dcffaa87_1_0"/>
          <p:cNvSpPr/>
          <p:nvPr/>
        </p:nvSpPr>
        <p:spPr>
          <a:xfrm>
            <a:off x="321825" y="771175"/>
            <a:ext cx="7105200" cy="361200"/>
          </a:xfrm>
          <a:prstGeom prst="rect">
            <a:avLst/>
          </a:prstGeom>
          <a:solidFill>
            <a:srgbClr val="5CB860"/>
          </a:solidFill>
          <a:ln>
            <a:noFill/>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chemeClr val="dk1"/>
              </a:buClr>
              <a:buSzPts val="1400"/>
              <a:buFont typeface="Arial"/>
              <a:buNone/>
            </a:pPr>
            <a:r>
              <a:rPr lang="en-CA" sz="1900" b="1" i="0" u="none" strike="noStrike" cap="none">
                <a:solidFill>
                  <a:schemeClr val="lt1"/>
                </a:solidFill>
                <a:latin typeface="Arial"/>
                <a:ea typeface="Arial"/>
                <a:cs typeface="Arial"/>
                <a:sym typeface="Arial"/>
              </a:rPr>
              <a:t> Resources</a:t>
            </a:r>
            <a:endParaRPr sz="1100" b="0" i="0" u="none" strike="noStrike" cap="none">
              <a:solidFill>
                <a:srgbClr val="000000"/>
              </a:solidFill>
              <a:latin typeface="Arial"/>
              <a:ea typeface="Arial"/>
              <a:cs typeface="Arial"/>
              <a:sym typeface="Arial"/>
            </a:endParaRPr>
          </a:p>
        </p:txBody>
      </p:sp>
      <p:pic>
        <p:nvPicPr>
          <p:cNvPr id="174" name="Google Shape;174;g326dcffaa87_1_0">
            <a:hlinkClick r:id="rId6"/>
          </p:cNvPr>
          <p:cNvPicPr preferRelativeResize="0"/>
          <p:nvPr/>
        </p:nvPicPr>
        <p:blipFill rotWithShape="1">
          <a:blip r:embed="rId7">
            <a:alphaModFix/>
          </a:blip>
          <a:srcRect b="5078"/>
          <a:stretch/>
        </p:blipFill>
        <p:spPr>
          <a:xfrm>
            <a:off x="333625" y="1458400"/>
            <a:ext cx="6892475" cy="7139499"/>
          </a:xfrm>
          <a:prstGeom prst="rect">
            <a:avLst/>
          </a:prstGeom>
          <a:noFill/>
          <a:ln>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Shape 178"/>
        <p:cNvGrpSpPr/>
        <p:nvPr/>
      </p:nvGrpSpPr>
      <p:grpSpPr>
        <a:xfrm>
          <a:off x="0" y="0"/>
          <a:ext cx="0" cy="0"/>
          <a:chOff x="0" y="0"/>
          <a:chExt cx="0" cy="0"/>
        </a:xfrm>
      </p:grpSpPr>
      <p:sp>
        <p:nvSpPr>
          <p:cNvPr id="179" name="Google Shape;179;g32c35e1c9c5_0_0"/>
          <p:cNvSpPr txBox="1"/>
          <p:nvPr/>
        </p:nvSpPr>
        <p:spPr>
          <a:xfrm>
            <a:off x="4653350" y="228600"/>
            <a:ext cx="28905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1" i="0" u="none" strike="noStrike" cap="none">
                <a:solidFill>
                  <a:srgbClr val="4E88C1"/>
                </a:solidFill>
                <a:latin typeface="Helvetica Neue"/>
                <a:ea typeface="Helvetica Neue"/>
                <a:cs typeface="Helvetica Neue"/>
                <a:sym typeface="Helvetica Neue"/>
              </a:rPr>
              <a:t>February 2025 | VOL </a:t>
            </a:r>
            <a:r>
              <a:rPr lang="en-CA" b="1">
                <a:solidFill>
                  <a:srgbClr val="4E88C1"/>
                </a:solidFill>
                <a:latin typeface="Helvetica Neue"/>
                <a:ea typeface="Helvetica Neue"/>
                <a:cs typeface="Helvetica Neue"/>
                <a:sym typeface="Helvetica Neue"/>
              </a:rPr>
              <a:t>1</a:t>
            </a:r>
            <a:r>
              <a:rPr lang="en-CA" sz="1400" b="1" i="0" u="none" strike="noStrike" cap="none">
                <a:solidFill>
                  <a:srgbClr val="4E88C1"/>
                </a:solidFill>
                <a:latin typeface="Helvetica Neue"/>
                <a:ea typeface="Helvetica Neue"/>
                <a:cs typeface="Helvetica Neue"/>
                <a:sym typeface="Helvetica Neue"/>
              </a:rPr>
              <a:t> | ISSUE 6</a:t>
            </a:r>
            <a:endParaRPr sz="1400" b="1" i="0" u="none" strike="noStrike" cap="none">
              <a:solidFill>
                <a:srgbClr val="4E88C1"/>
              </a:solidFill>
              <a:latin typeface="Helvetica Neue"/>
              <a:ea typeface="Helvetica Neue"/>
              <a:cs typeface="Helvetica Neue"/>
              <a:sym typeface="Helvetica Neue"/>
            </a:endParaRPr>
          </a:p>
        </p:txBody>
      </p:sp>
      <p:pic>
        <p:nvPicPr>
          <p:cNvPr id="180" name="Google Shape;180;g32c35e1c9c5_0_0"/>
          <p:cNvPicPr preferRelativeResize="0"/>
          <p:nvPr/>
        </p:nvPicPr>
        <p:blipFill rotWithShape="1">
          <a:blip r:embed="rId3">
            <a:alphaModFix/>
          </a:blip>
          <a:srcRect/>
          <a:stretch/>
        </p:blipFill>
        <p:spPr>
          <a:xfrm rot="10800000">
            <a:off x="576401" y="9504625"/>
            <a:ext cx="6637900" cy="138300"/>
          </a:xfrm>
          <a:prstGeom prst="rect">
            <a:avLst/>
          </a:prstGeom>
          <a:noFill/>
          <a:ln>
            <a:noFill/>
          </a:ln>
        </p:spPr>
      </p:pic>
      <p:sp>
        <p:nvSpPr>
          <p:cNvPr id="181" name="Google Shape;181;g32c35e1c9c5_0_0"/>
          <p:cNvSpPr txBox="1"/>
          <p:nvPr/>
        </p:nvSpPr>
        <p:spPr>
          <a:xfrm>
            <a:off x="4707625" y="9642925"/>
            <a:ext cx="3000000" cy="400200"/>
          </a:xfrm>
          <a:prstGeom prst="rect">
            <a:avLst/>
          </a:prstGeom>
          <a:noFill/>
          <a:ln>
            <a:noFill/>
          </a:ln>
        </p:spPr>
        <p:txBody>
          <a:bodyPr spcFirstLastPara="1" wrap="square" lIns="91425" tIns="91425" rIns="91425" bIns="91425" anchor="t" anchorCtr="0">
            <a:spAutoFit/>
          </a:bodyPr>
          <a:lstStyle/>
          <a:p>
            <a:pPr marL="0" marR="0" lvl="0" indent="0" algn="r" rtl="0">
              <a:lnSpc>
                <a:spcPct val="100000"/>
              </a:lnSpc>
              <a:spcBef>
                <a:spcPts val="0"/>
              </a:spcBef>
              <a:spcAft>
                <a:spcPts val="0"/>
              </a:spcAft>
              <a:buClr>
                <a:srgbClr val="000000"/>
              </a:buClr>
              <a:buSzPts val="1400"/>
              <a:buFont typeface="Arial"/>
              <a:buNone/>
            </a:pPr>
            <a:r>
              <a:rPr lang="en-CA" sz="1400" b="0" i="0" u="none" strike="noStrike" cap="none">
                <a:solidFill>
                  <a:schemeClr val="dk1"/>
                </a:solidFill>
                <a:latin typeface="Nunito Black"/>
                <a:ea typeface="Nunito Black"/>
                <a:cs typeface="Nunito Black"/>
                <a:sym typeface="Nunito Black"/>
              </a:rPr>
              <a:t>Page </a:t>
            </a:r>
            <a:r>
              <a:rPr lang="en-CA">
                <a:solidFill>
                  <a:schemeClr val="dk1"/>
                </a:solidFill>
                <a:latin typeface="Nunito Black"/>
                <a:ea typeface="Nunito Black"/>
                <a:cs typeface="Nunito Black"/>
                <a:sym typeface="Nunito Black"/>
              </a:rPr>
              <a:t>6</a:t>
            </a:r>
            <a:endParaRPr sz="1400" b="0" i="0" u="none" strike="noStrike" cap="none">
              <a:solidFill>
                <a:srgbClr val="000000"/>
              </a:solidFill>
              <a:latin typeface="Arial"/>
              <a:ea typeface="Arial"/>
              <a:cs typeface="Arial"/>
              <a:sym typeface="Arial"/>
            </a:endParaRPr>
          </a:p>
        </p:txBody>
      </p:sp>
      <p:pic>
        <p:nvPicPr>
          <p:cNvPr id="182" name="Google Shape;182;g32c35e1c9c5_0_0">
            <a:hlinkClick r:id="rId4"/>
          </p:cNvPr>
          <p:cNvPicPr preferRelativeResize="0"/>
          <p:nvPr/>
        </p:nvPicPr>
        <p:blipFill rotWithShape="1">
          <a:blip r:embed="rId5">
            <a:alphaModFix/>
          </a:blip>
          <a:srcRect/>
          <a:stretch/>
        </p:blipFill>
        <p:spPr>
          <a:xfrm>
            <a:off x="152400" y="9720575"/>
            <a:ext cx="948686" cy="185425"/>
          </a:xfrm>
          <a:prstGeom prst="rect">
            <a:avLst/>
          </a:prstGeom>
          <a:noFill/>
          <a:ln>
            <a:noFill/>
          </a:ln>
        </p:spPr>
      </p:pic>
      <p:sp>
        <p:nvSpPr>
          <p:cNvPr id="183" name="Google Shape;183;g32c35e1c9c5_0_0"/>
          <p:cNvSpPr txBox="1"/>
          <p:nvPr/>
        </p:nvSpPr>
        <p:spPr>
          <a:xfrm>
            <a:off x="0" y="8632825"/>
            <a:ext cx="7772400" cy="369300"/>
          </a:xfrm>
          <a:prstGeom prst="rect">
            <a:avLst/>
          </a:prstGeom>
          <a:noFill/>
          <a:ln>
            <a:noFill/>
          </a:ln>
        </p:spPr>
        <p:txBody>
          <a:bodyPr spcFirstLastPara="1" wrap="square" lIns="91425" tIns="91425" rIns="91425" bIns="91425" anchor="t" anchorCtr="0">
            <a:spAutoFit/>
          </a:bodyPr>
          <a:lstStyle/>
          <a:p>
            <a:pPr marL="0" marR="0" lvl="0" indent="0" algn="ctr" rtl="0">
              <a:lnSpc>
                <a:spcPct val="100000"/>
              </a:lnSpc>
              <a:spcBef>
                <a:spcPts val="0"/>
              </a:spcBef>
              <a:spcAft>
                <a:spcPts val="0"/>
              </a:spcAft>
              <a:buClr>
                <a:srgbClr val="000000"/>
              </a:buClr>
              <a:buSzPts val="1200"/>
              <a:buFont typeface="Arial"/>
              <a:buNone/>
            </a:pPr>
            <a:endParaRPr sz="1200" b="0" i="0" u="none" strike="noStrike" cap="none">
              <a:solidFill>
                <a:schemeClr val="dk1"/>
              </a:solidFill>
              <a:latin typeface="Arial"/>
              <a:ea typeface="Arial"/>
              <a:cs typeface="Arial"/>
              <a:sym typeface="Arial"/>
            </a:endParaRPr>
          </a:p>
        </p:txBody>
      </p:sp>
      <p:pic>
        <p:nvPicPr>
          <p:cNvPr id="184" name="Google Shape;184;g32c35e1c9c5_0_0">
            <a:hlinkClick r:id="rId6"/>
          </p:cNvPr>
          <p:cNvPicPr preferRelativeResize="0"/>
          <p:nvPr/>
        </p:nvPicPr>
        <p:blipFill rotWithShape="1">
          <a:blip r:embed="rId7">
            <a:alphaModFix/>
          </a:blip>
          <a:srcRect/>
          <a:stretch/>
        </p:blipFill>
        <p:spPr>
          <a:xfrm>
            <a:off x="953675" y="1401275"/>
            <a:ext cx="5831425" cy="7821950"/>
          </a:xfrm>
          <a:prstGeom prst="rect">
            <a:avLst/>
          </a:prstGeom>
          <a:noFill/>
          <a:ln>
            <a:noFill/>
          </a:ln>
        </p:spPr>
      </p:pic>
      <p:sp>
        <p:nvSpPr>
          <p:cNvPr id="185" name="Google Shape;185;g32c35e1c9c5_0_0"/>
          <p:cNvSpPr/>
          <p:nvPr/>
        </p:nvSpPr>
        <p:spPr>
          <a:xfrm>
            <a:off x="321825" y="771175"/>
            <a:ext cx="7105200" cy="361200"/>
          </a:xfrm>
          <a:prstGeom prst="rect">
            <a:avLst/>
          </a:prstGeom>
          <a:solidFill>
            <a:srgbClr val="5CB860"/>
          </a:solidFill>
          <a:ln>
            <a:noFill/>
          </a:ln>
        </p:spPr>
        <p:txBody>
          <a:bodyPr spcFirstLastPara="1" wrap="square" lIns="91425" tIns="91425" rIns="91425" bIns="91425" anchor="ctr" anchorCtr="0">
            <a:noAutofit/>
          </a:bodyPr>
          <a:lstStyle/>
          <a:p>
            <a:pPr marL="0" marR="0" lvl="0" indent="0" algn="ctr" rtl="0">
              <a:lnSpc>
                <a:spcPct val="100000"/>
              </a:lnSpc>
              <a:spcBef>
                <a:spcPts val="0"/>
              </a:spcBef>
              <a:spcAft>
                <a:spcPts val="0"/>
              </a:spcAft>
              <a:buClr>
                <a:schemeClr val="dk1"/>
              </a:buClr>
              <a:buSzPts val="1400"/>
              <a:buFont typeface="Arial"/>
              <a:buNone/>
            </a:pPr>
            <a:r>
              <a:rPr lang="en-CA" sz="1900" b="1" i="0" u="none" strike="noStrike" cap="none">
                <a:solidFill>
                  <a:schemeClr val="lt1"/>
                </a:solidFill>
                <a:latin typeface="Arial"/>
                <a:ea typeface="Arial"/>
                <a:cs typeface="Arial"/>
                <a:sym typeface="Arial"/>
              </a:rPr>
              <a:t> Resources</a:t>
            </a:r>
            <a:endParaRPr sz="1100" b="0" i="0" u="none" strike="noStrike" cap="none">
              <a:solidFill>
                <a:srgbClr val="000000"/>
              </a:solidFill>
              <a:latin typeface="Arial"/>
              <a:ea typeface="Arial"/>
              <a:cs typeface="Arial"/>
              <a:sym typeface="Arial"/>
            </a:endParaRPr>
          </a:p>
        </p:txBody>
      </p:sp>
    </p:spTree>
  </p:cSld>
  <p:clrMapOvr>
    <a:masterClrMapping/>
  </p:clrMapOvr>
</p:sld>
</file>

<file path=ppt/theme/theme1.xml><?xml version="1.0" encoding="utf-8"?>
<a:theme xmlns:a="http://schemas.openxmlformats.org/drawingml/2006/main" name="Simple Light">
  <a:themeElements>
    <a:clrScheme name="Simple Light">
      <a:dk1>
        <a:srgbClr val="000000"/>
      </a:dk1>
      <a:lt1>
        <a:srgbClr val="FFFFFF"/>
      </a:lt1>
      <a:dk2>
        <a:srgbClr val="595959"/>
      </a:dk2>
      <a:lt2>
        <a:srgbClr val="EEEEEE"/>
      </a:lt2>
      <a:accent1>
        <a:srgbClr val="4285F4"/>
      </a:accent1>
      <a:accent2>
        <a:srgbClr val="212121"/>
      </a:accent2>
      <a:accent3>
        <a:srgbClr val="78909C"/>
      </a:accent3>
      <a:accent4>
        <a:srgbClr val="FFAB40"/>
      </a:accent4>
      <a:accent5>
        <a:srgbClr val="0097A7"/>
      </a:accent5>
      <a:accent6>
        <a:srgbClr val="EEFF41"/>
      </a:accent6>
      <a:hlink>
        <a:srgbClr val="0097A7"/>
      </a:hlink>
      <a:folHlink>
        <a:srgbClr val="0097A7"/>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a:themeElements>
    <a:clrScheme name="Default">
      <a:dk1>
        <a:srgbClr val="000000"/>
      </a:dk1>
      <a:lt1>
        <a:srgbClr val="FFFFFF"/>
      </a:lt1>
      <a:dk2>
        <a:srgbClr val="158158"/>
      </a:dk2>
      <a:lt2>
        <a:srgbClr val="F3F3F3"/>
      </a:lt2>
      <a:accent1>
        <a:srgbClr val="058DC7"/>
      </a:accent1>
      <a:accent2>
        <a:srgbClr val="50B432"/>
      </a:accent2>
      <a:accent3>
        <a:srgbClr val="ED561B"/>
      </a:accent3>
      <a:accent4>
        <a:srgbClr val="EDEF00"/>
      </a:accent4>
      <a:accent5>
        <a:srgbClr val="24CBE5"/>
      </a:accent5>
      <a:accent6>
        <a:srgbClr val="64E572"/>
      </a:accent6>
      <a:hlink>
        <a:srgbClr val="2200CC"/>
      </a:hlink>
      <a:folHlink>
        <a:srgbClr val="551A8B"/>
      </a:folHlink>
    </a:clrScheme>
    <a:fontScheme name="Office">
      <a:majorFont>
        <a:latin typeface="Arial"/>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font script="Geor" typeface="Sylfaen"/>
      </a:majorFont>
      <a:minorFont>
        <a:latin typeface="Arial"/>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font script="Geor" typeface="Sylfaen"/>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tint val="100000"/>
                <a:shade val="100000"/>
                <a:satMod val="130000"/>
              </a:schemeClr>
            </a:gs>
            <a:gs pos="100000">
              <a:schemeClr val="phClr">
                <a:tint val="50000"/>
                <a:shade val="100000"/>
                <a:satMod val="350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otalTime>0</TotalTime>
  <Words>1513</Words>
  <Application>Microsoft Office PowerPoint</Application>
  <PresentationFormat>Custom</PresentationFormat>
  <Paragraphs>154</Paragraphs>
  <Slides>6</Slides>
  <Notes>6</Notes>
  <HiddenSlides>0</HiddenSlides>
  <MMClips>0</MMClips>
  <ScaleCrop>false</ScaleCrop>
  <HeadingPairs>
    <vt:vector size="6" baseType="variant">
      <vt:variant>
        <vt:lpstr>Fonts Used</vt:lpstr>
      </vt:variant>
      <vt:variant>
        <vt:i4>7</vt:i4>
      </vt:variant>
      <vt:variant>
        <vt:lpstr>Theme</vt:lpstr>
      </vt:variant>
      <vt:variant>
        <vt:i4>1</vt:i4>
      </vt:variant>
      <vt:variant>
        <vt:lpstr>Slide Titles</vt:lpstr>
      </vt:variant>
      <vt:variant>
        <vt:i4>6</vt:i4>
      </vt:variant>
    </vt:vector>
  </HeadingPairs>
  <TitlesOfParts>
    <vt:vector size="14" baseType="lpstr">
      <vt:lpstr>Nunito Black</vt:lpstr>
      <vt:lpstr>Helvetica Neue</vt:lpstr>
      <vt:lpstr>Arial</vt:lpstr>
      <vt:lpstr>Oswald</vt:lpstr>
      <vt:lpstr>Oi</vt:lpstr>
      <vt:lpstr>Oswald Medium</vt:lpstr>
      <vt:lpstr>Nunito ExtraBold</vt:lpstr>
      <vt:lpstr>Simple Light</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creator>Roach, Andrea</dc:creator>
  <cp:lastModifiedBy>Chalmers, Elizabeth</cp:lastModifiedBy>
  <cp:revision>1</cp:revision>
  <dcterms:modified xsi:type="dcterms:W3CDTF">2025-01-29T16:26:18Z</dcterms:modified>
</cp:coreProperties>
</file>