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63" r:id="rId3"/>
  </p:sldMasterIdLst>
  <p:notesMasterIdLst>
    <p:notesMasterId r:id="rId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Lobster" panose="00000500000000000000" pitchFamily="2" charset="0"/>
      <p:regular r:id="rId21"/>
    </p:embeddedFont>
    <p:embeddedFont>
      <p:font typeface="Verdana" panose="020B060403050404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ijF26q3A9rTKQXAD2w7TaWFneV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39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bdd4b709e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g2bdd4b709e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dd4b709e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bdd4b709e2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93" name="Google Shape;293;g2bdd4b709e2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dd4b709e2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2bdd4b709e2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bdd4b709e2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bdd4b709e2_1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g2bdd4b709e2_1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CA"/>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bdd4b709e2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bdd4b709e2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g2bdd4b709e2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CA"/>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bdd4b709e2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bdd4b709e2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g2bdd4b709e2_0_1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C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bdd4b709e2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2bdd4b709e2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bdd4b709e2_0_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2bdd4b709e2_0_5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2bdd4b709e2_0_5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CA"/>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bdd4b709e2_0_6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bdd4b709e2_0_6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2bdd4b709e2_0_6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CA"/>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bdd4b709e2_3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bdd4b709e2_3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2bdd4b709e2_3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f5a6ebcaba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f5a6ebcaba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1f5a6ebcaba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CA"/>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bdd4b709e2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2bdd4b709e2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77" name="Google Shape;277;g2bdd4b709e2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C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8" name="Google Shape;1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g2bdd4b709e2_0_43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g2bdd4b709e2_0_432"/>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5600"/>
              <a:buNone/>
              <a:defRPr sz="5600"/>
            </a:lvl1pPr>
            <a:lvl2pPr lvl="1" algn="ctr" rtl="0">
              <a:lnSpc>
                <a:spcPct val="100000"/>
              </a:lnSpc>
              <a:spcBef>
                <a:spcPts val="0"/>
              </a:spcBef>
              <a:spcAft>
                <a:spcPts val="0"/>
              </a:spcAft>
              <a:buSzPts val="5600"/>
              <a:buNone/>
              <a:defRPr sz="5600"/>
            </a:lvl2pPr>
            <a:lvl3pPr lvl="2" algn="ctr" rtl="0">
              <a:lnSpc>
                <a:spcPct val="100000"/>
              </a:lnSpc>
              <a:spcBef>
                <a:spcPts val="0"/>
              </a:spcBef>
              <a:spcAft>
                <a:spcPts val="0"/>
              </a:spcAft>
              <a:buSzPts val="5600"/>
              <a:buNone/>
              <a:defRPr sz="5600"/>
            </a:lvl3pPr>
            <a:lvl4pPr lvl="3" algn="ctr" rtl="0">
              <a:lnSpc>
                <a:spcPct val="100000"/>
              </a:lnSpc>
              <a:spcBef>
                <a:spcPts val="0"/>
              </a:spcBef>
              <a:spcAft>
                <a:spcPts val="0"/>
              </a:spcAft>
              <a:buSzPts val="5600"/>
              <a:buNone/>
              <a:defRPr sz="5600"/>
            </a:lvl4pPr>
            <a:lvl5pPr lvl="4" algn="ctr" rtl="0">
              <a:lnSpc>
                <a:spcPct val="100000"/>
              </a:lnSpc>
              <a:spcBef>
                <a:spcPts val="0"/>
              </a:spcBef>
              <a:spcAft>
                <a:spcPts val="0"/>
              </a:spcAft>
              <a:buSzPts val="5600"/>
              <a:buNone/>
              <a:defRPr sz="5600"/>
            </a:lvl5pPr>
            <a:lvl6pPr lvl="5" algn="ctr" rtl="0">
              <a:lnSpc>
                <a:spcPct val="100000"/>
              </a:lnSpc>
              <a:spcBef>
                <a:spcPts val="0"/>
              </a:spcBef>
              <a:spcAft>
                <a:spcPts val="0"/>
              </a:spcAft>
              <a:buSzPts val="5600"/>
              <a:buNone/>
              <a:defRPr sz="5600"/>
            </a:lvl6pPr>
            <a:lvl7pPr lvl="6" algn="ctr" rtl="0">
              <a:lnSpc>
                <a:spcPct val="100000"/>
              </a:lnSpc>
              <a:spcBef>
                <a:spcPts val="0"/>
              </a:spcBef>
              <a:spcAft>
                <a:spcPts val="0"/>
              </a:spcAft>
              <a:buSzPts val="5600"/>
              <a:buNone/>
              <a:defRPr sz="5600"/>
            </a:lvl7pPr>
            <a:lvl8pPr lvl="7" algn="ctr" rtl="0">
              <a:lnSpc>
                <a:spcPct val="100000"/>
              </a:lnSpc>
              <a:spcBef>
                <a:spcPts val="0"/>
              </a:spcBef>
              <a:spcAft>
                <a:spcPts val="0"/>
              </a:spcAft>
              <a:buSzPts val="5600"/>
              <a:buNone/>
              <a:defRPr sz="5600"/>
            </a:lvl8pPr>
            <a:lvl9pPr lvl="8" algn="ctr" rtl="0">
              <a:lnSpc>
                <a:spcPct val="100000"/>
              </a:lnSpc>
              <a:spcBef>
                <a:spcPts val="0"/>
              </a:spcBef>
              <a:spcAft>
                <a:spcPts val="0"/>
              </a:spcAft>
              <a:buSzPts val="5600"/>
              <a:buNone/>
              <a:defRPr sz="5600"/>
            </a:lvl9pPr>
          </a:lstStyle>
          <a:p>
            <a:endParaRPr/>
          </a:p>
        </p:txBody>
      </p:sp>
      <p:sp>
        <p:nvSpPr>
          <p:cNvPr id="58" name="Google Shape;58;g2bdd4b709e2_0_432"/>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g2bdd4b709e2_0_432"/>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60" name="Google Shape;60;g2bdd4b709e2_0_43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g2bdd4b709e2_0_438"/>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rtl="0">
              <a:lnSpc>
                <a:spcPct val="100000"/>
              </a:lnSpc>
              <a:spcBef>
                <a:spcPts val="0"/>
              </a:spcBef>
              <a:spcAft>
                <a:spcPts val="0"/>
              </a:spcAft>
              <a:buSzPts val="2400"/>
              <a:buNone/>
              <a:defRPr/>
            </a:lvl1pPr>
          </a:lstStyle>
          <a:p>
            <a:endParaRPr/>
          </a:p>
        </p:txBody>
      </p:sp>
      <p:sp>
        <p:nvSpPr>
          <p:cNvPr id="63" name="Google Shape;63;g2bdd4b709e2_0_43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sp>
        <p:nvSpPr>
          <p:cNvPr id="65" name="Google Shape;65;g2bdd4b709e2_0_441"/>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16000"/>
              <a:buNone/>
              <a:defRPr sz="16000"/>
            </a:lvl1pPr>
            <a:lvl2pPr lvl="1" algn="ctr" rtl="0">
              <a:lnSpc>
                <a:spcPct val="100000"/>
              </a:lnSpc>
              <a:spcBef>
                <a:spcPts val="0"/>
              </a:spcBef>
              <a:spcAft>
                <a:spcPts val="0"/>
              </a:spcAft>
              <a:buSzPts val="16000"/>
              <a:buNone/>
              <a:defRPr sz="16000"/>
            </a:lvl2pPr>
            <a:lvl3pPr lvl="2" algn="ctr" rtl="0">
              <a:lnSpc>
                <a:spcPct val="100000"/>
              </a:lnSpc>
              <a:spcBef>
                <a:spcPts val="0"/>
              </a:spcBef>
              <a:spcAft>
                <a:spcPts val="0"/>
              </a:spcAft>
              <a:buSzPts val="16000"/>
              <a:buNone/>
              <a:defRPr sz="16000"/>
            </a:lvl3pPr>
            <a:lvl4pPr lvl="3" algn="ctr" rtl="0">
              <a:lnSpc>
                <a:spcPct val="100000"/>
              </a:lnSpc>
              <a:spcBef>
                <a:spcPts val="0"/>
              </a:spcBef>
              <a:spcAft>
                <a:spcPts val="0"/>
              </a:spcAft>
              <a:buSzPts val="16000"/>
              <a:buNone/>
              <a:defRPr sz="16000"/>
            </a:lvl4pPr>
            <a:lvl5pPr lvl="4" algn="ctr" rtl="0">
              <a:lnSpc>
                <a:spcPct val="100000"/>
              </a:lnSpc>
              <a:spcBef>
                <a:spcPts val="0"/>
              </a:spcBef>
              <a:spcAft>
                <a:spcPts val="0"/>
              </a:spcAft>
              <a:buSzPts val="16000"/>
              <a:buNone/>
              <a:defRPr sz="16000"/>
            </a:lvl5pPr>
            <a:lvl6pPr lvl="5" algn="ctr" rtl="0">
              <a:lnSpc>
                <a:spcPct val="100000"/>
              </a:lnSpc>
              <a:spcBef>
                <a:spcPts val="0"/>
              </a:spcBef>
              <a:spcAft>
                <a:spcPts val="0"/>
              </a:spcAft>
              <a:buSzPts val="16000"/>
              <a:buNone/>
              <a:defRPr sz="16000"/>
            </a:lvl6pPr>
            <a:lvl7pPr lvl="6" algn="ctr" rtl="0">
              <a:lnSpc>
                <a:spcPct val="100000"/>
              </a:lnSpc>
              <a:spcBef>
                <a:spcPts val="0"/>
              </a:spcBef>
              <a:spcAft>
                <a:spcPts val="0"/>
              </a:spcAft>
              <a:buSzPts val="16000"/>
              <a:buNone/>
              <a:defRPr sz="16000"/>
            </a:lvl7pPr>
            <a:lvl8pPr lvl="7" algn="ctr" rtl="0">
              <a:lnSpc>
                <a:spcPct val="100000"/>
              </a:lnSpc>
              <a:spcBef>
                <a:spcPts val="0"/>
              </a:spcBef>
              <a:spcAft>
                <a:spcPts val="0"/>
              </a:spcAft>
              <a:buSzPts val="16000"/>
              <a:buNone/>
              <a:defRPr sz="16000"/>
            </a:lvl8pPr>
            <a:lvl9pPr lvl="8" algn="ctr" rtl="0">
              <a:lnSpc>
                <a:spcPct val="100000"/>
              </a:lnSpc>
              <a:spcBef>
                <a:spcPts val="0"/>
              </a:spcBef>
              <a:spcAft>
                <a:spcPts val="0"/>
              </a:spcAft>
              <a:buSzPts val="16000"/>
              <a:buNone/>
              <a:defRPr sz="16000"/>
            </a:lvl9pPr>
          </a:lstStyle>
          <a:p>
            <a:r>
              <a:t>xx%</a:t>
            </a:r>
          </a:p>
        </p:txBody>
      </p:sp>
      <p:sp>
        <p:nvSpPr>
          <p:cNvPr id="66" name="Google Shape;66;g2bdd4b709e2_0_441"/>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rtl="0">
              <a:lnSpc>
                <a:spcPct val="115000"/>
              </a:lnSpc>
              <a:spcBef>
                <a:spcPts val="0"/>
              </a:spcBef>
              <a:spcAft>
                <a:spcPts val="0"/>
              </a:spcAft>
              <a:buSzPts val="2400"/>
              <a:buChar char="●"/>
              <a:defRPr/>
            </a:lvl1pPr>
            <a:lvl2pPr marL="914400" lvl="1" indent="-349250" algn="ctr" rtl="0">
              <a:lnSpc>
                <a:spcPct val="115000"/>
              </a:lnSpc>
              <a:spcBef>
                <a:spcPts val="0"/>
              </a:spcBef>
              <a:spcAft>
                <a:spcPts val="0"/>
              </a:spcAft>
              <a:buSzPts val="1900"/>
              <a:buChar char="○"/>
              <a:defRPr/>
            </a:lvl2pPr>
            <a:lvl3pPr marL="1371600" lvl="2" indent="-349250" algn="ctr" rtl="0">
              <a:lnSpc>
                <a:spcPct val="115000"/>
              </a:lnSpc>
              <a:spcBef>
                <a:spcPts val="0"/>
              </a:spcBef>
              <a:spcAft>
                <a:spcPts val="0"/>
              </a:spcAft>
              <a:buSzPts val="1900"/>
              <a:buChar char="■"/>
              <a:defRPr/>
            </a:lvl3pPr>
            <a:lvl4pPr marL="1828800" lvl="3" indent="-349250" algn="ctr" rtl="0">
              <a:lnSpc>
                <a:spcPct val="115000"/>
              </a:lnSpc>
              <a:spcBef>
                <a:spcPts val="0"/>
              </a:spcBef>
              <a:spcAft>
                <a:spcPts val="0"/>
              </a:spcAft>
              <a:buSzPts val="1900"/>
              <a:buChar char="●"/>
              <a:defRPr/>
            </a:lvl4pPr>
            <a:lvl5pPr marL="2286000" lvl="4" indent="-349250" algn="ctr" rtl="0">
              <a:lnSpc>
                <a:spcPct val="115000"/>
              </a:lnSpc>
              <a:spcBef>
                <a:spcPts val="0"/>
              </a:spcBef>
              <a:spcAft>
                <a:spcPts val="0"/>
              </a:spcAft>
              <a:buSzPts val="1900"/>
              <a:buChar char="○"/>
              <a:defRPr/>
            </a:lvl5pPr>
            <a:lvl6pPr marL="2743200" lvl="5" indent="-349250" algn="ctr" rtl="0">
              <a:lnSpc>
                <a:spcPct val="115000"/>
              </a:lnSpc>
              <a:spcBef>
                <a:spcPts val="0"/>
              </a:spcBef>
              <a:spcAft>
                <a:spcPts val="0"/>
              </a:spcAft>
              <a:buSzPts val="1900"/>
              <a:buChar char="■"/>
              <a:defRPr/>
            </a:lvl6pPr>
            <a:lvl7pPr marL="3200400" lvl="6" indent="-349250" algn="ctr" rtl="0">
              <a:lnSpc>
                <a:spcPct val="115000"/>
              </a:lnSpc>
              <a:spcBef>
                <a:spcPts val="0"/>
              </a:spcBef>
              <a:spcAft>
                <a:spcPts val="0"/>
              </a:spcAft>
              <a:buSzPts val="1900"/>
              <a:buChar char="●"/>
              <a:defRPr/>
            </a:lvl7pPr>
            <a:lvl8pPr marL="3657600" lvl="7" indent="-349250" algn="ctr" rtl="0">
              <a:lnSpc>
                <a:spcPct val="115000"/>
              </a:lnSpc>
              <a:spcBef>
                <a:spcPts val="0"/>
              </a:spcBef>
              <a:spcAft>
                <a:spcPts val="0"/>
              </a:spcAft>
              <a:buSzPts val="1900"/>
              <a:buChar char="○"/>
              <a:defRPr/>
            </a:lvl8pPr>
            <a:lvl9pPr marL="4114800" lvl="8" indent="-349250" algn="ctr" rtl="0">
              <a:lnSpc>
                <a:spcPct val="115000"/>
              </a:lnSpc>
              <a:spcBef>
                <a:spcPts val="0"/>
              </a:spcBef>
              <a:spcAft>
                <a:spcPts val="0"/>
              </a:spcAft>
              <a:buSzPts val="1900"/>
              <a:buChar char="■"/>
              <a:defRPr/>
            </a:lvl9pPr>
          </a:lstStyle>
          <a:p>
            <a:endParaRPr/>
          </a:p>
        </p:txBody>
      </p:sp>
      <p:sp>
        <p:nvSpPr>
          <p:cNvPr id="67" name="Google Shape;67;g2bdd4b709e2_0_4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g2bdd4b709e2_0_44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g2bdd4b709e2_0_5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g2bdd4b709e2_0_5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g2bdd4b709e2_0_5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g2bdd4b709e2_0_568"/>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g2bdd4b709e2_0_568"/>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SzPts val="2800"/>
              <a:buChar char="•"/>
              <a:defRPr/>
            </a:lvl1pPr>
            <a:lvl2pPr marL="914400" lvl="1" indent="-381000" algn="l" rtl="0">
              <a:lnSpc>
                <a:spcPct val="90000"/>
              </a:lnSpc>
              <a:spcBef>
                <a:spcPts val="500"/>
              </a:spcBef>
              <a:spcAft>
                <a:spcPts val="0"/>
              </a:spcAft>
              <a:buSzPts val="2400"/>
              <a:buChar char="•"/>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83" name="Google Shape;83;g2bdd4b709e2_0_568"/>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
        <p:cNvGrpSpPr/>
        <p:nvPr/>
      </p:nvGrpSpPr>
      <p:grpSpPr>
        <a:xfrm>
          <a:off x="0" y="0"/>
          <a:ext cx="0" cy="0"/>
          <a:chOff x="0" y="0"/>
          <a:chExt cx="0" cy="0"/>
        </a:xfrm>
      </p:grpSpPr>
      <p:sp>
        <p:nvSpPr>
          <p:cNvPr id="85" name="Google Shape;85;g2bdd4b709e2_0_57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g2bdd4b709e2_0_57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7" name="Google Shape;87;g2bdd4b709e2_0_5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g2bdd4b709e2_0_5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g2bdd4b709e2_0_5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g2bdd4b709e2_0_5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g2bdd4b709e2_0_57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93" name="Google Shape;93;g2bdd4b709e2_0_57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g2bdd4b709e2_0_57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g2bdd4b709e2_0_57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6"/>
        <p:cNvGrpSpPr/>
        <p:nvPr/>
      </p:nvGrpSpPr>
      <p:grpSpPr>
        <a:xfrm>
          <a:off x="0" y="0"/>
          <a:ext cx="0" cy="0"/>
          <a:chOff x="0" y="0"/>
          <a:chExt cx="0" cy="0"/>
        </a:xfrm>
      </p:grpSpPr>
      <p:sp>
        <p:nvSpPr>
          <p:cNvPr id="97" name="Google Shape;97;g2bdd4b709e2_0_58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2bdd4b709e2_0_58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9" name="Google Shape;99;g2bdd4b709e2_0_5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2bdd4b709e2_0_5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g2bdd4b709e2_0_5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2bdd4b709e2_0_5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g2bdd4b709e2_0_590"/>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5" name="Google Shape;105;g2bdd4b709e2_0_590"/>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6" name="Google Shape;106;g2bdd4b709e2_0_5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g2bdd4b709e2_0_5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2bdd4b709e2_0_5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g2bdd4b709e2_0_1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 name="Google Shape;23;g2bdd4b709e2_0_1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g2bdd4b709e2_0_1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g2bdd4b709e2_0_59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g2bdd4b709e2_0_59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2" name="Google Shape;112;g2bdd4b709e2_0_59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g2bdd4b709e2_0_59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4" name="Google Shape;114;g2bdd4b709e2_0_59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g2bdd4b709e2_0_59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g2bdd4b709e2_0_59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g2bdd4b709e2_0_5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g2bdd4b709e2_0_6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0" name="Google Shape;120;g2bdd4b709e2_0_60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g2bdd4b709e2_0_60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g2bdd4b709e2_0_6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3"/>
        <p:cNvGrpSpPr/>
        <p:nvPr/>
      </p:nvGrpSpPr>
      <p:grpSpPr>
        <a:xfrm>
          <a:off x="0" y="0"/>
          <a:ext cx="0" cy="0"/>
          <a:chOff x="0" y="0"/>
          <a:chExt cx="0" cy="0"/>
        </a:xfrm>
      </p:grpSpPr>
      <p:sp>
        <p:nvSpPr>
          <p:cNvPr id="124" name="Google Shape;124;g2bdd4b709e2_0_6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g2bdd4b709e2_0_61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26" name="Google Shape;126;g2bdd4b709e2_0_61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27" name="Google Shape;127;g2bdd4b709e2_0_6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g2bdd4b709e2_0_6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g2bdd4b709e2_0_6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0"/>
        <p:cNvGrpSpPr/>
        <p:nvPr/>
      </p:nvGrpSpPr>
      <p:grpSpPr>
        <a:xfrm>
          <a:off x="0" y="0"/>
          <a:ext cx="0" cy="0"/>
          <a:chOff x="0" y="0"/>
          <a:chExt cx="0" cy="0"/>
        </a:xfrm>
      </p:grpSpPr>
      <p:sp>
        <p:nvSpPr>
          <p:cNvPr id="131" name="Google Shape;131;g2bdd4b709e2_0_61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2bdd4b709e2_0_618"/>
          <p:cNvSpPr>
            <a:spLocks noGrp="1"/>
          </p:cNvSpPr>
          <p:nvPr>
            <p:ph type="pic" idx="2"/>
          </p:nvPr>
        </p:nvSpPr>
        <p:spPr>
          <a:xfrm>
            <a:off x="5183188" y="987425"/>
            <a:ext cx="6172200" cy="4873500"/>
          </a:xfrm>
          <a:prstGeom prst="rect">
            <a:avLst/>
          </a:prstGeom>
          <a:noFill/>
          <a:ln>
            <a:noFill/>
          </a:ln>
        </p:spPr>
      </p:sp>
      <p:sp>
        <p:nvSpPr>
          <p:cNvPr id="133" name="Google Shape;133;g2bdd4b709e2_0_61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4" name="Google Shape;134;g2bdd4b709e2_0_6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g2bdd4b709e2_0_6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g2bdd4b709e2_0_6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
        <p:cNvGrpSpPr/>
        <p:nvPr/>
      </p:nvGrpSpPr>
      <p:grpSpPr>
        <a:xfrm>
          <a:off x="0" y="0"/>
          <a:ext cx="0" cy="0"/>
          <a:chOff x="0" y="0"/>
          <a:chExt cx="0" cy="0"/>
        </a:xfrm>
      </p:grpSpPr>
      <p:sp>
        <p:nvSpPr>
          <p:cNvPr id="138" name="Google Shape;138;g2bdd4b709e2_0_6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2bdd4b709e2_0_62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0" name="Google Shape;140;g2bdd4b709e2_0_6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g2bdd4b709e2_0_6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2bdd4b709e2_0_6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
        <p:cNvGrpSpPr/>
        <p:nvPr/>
      </p:nvGrpSpPr>
      <p:grpSpPr>
        <a:xfrm>
          <a:off x="0" y="0"/>
          <a:ext cx="0" cy="0"/>
          <a:chOff x="0" y="0"/>
          <a:chExt cx="0" cy="0"/>
        </a:xfrm>
      </p:grpSpPr>
      <p:sp>
        <p:nvSpPr>
          <p:cNvPr id="144" name="Google Shape;144;g2bdd4b709e2_0_63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2bdd4b709e2_0_63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2bdd4b709e2_0_6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g2bdd4b709e2_0_6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g2bdd4b709e2_0_6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g2bdd4b709e2_0_406"/>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rtl="0">
              <a:lnSpc>
                <a:spcPct val="100000"/>
              </a:lnSpc>
              <a:spcBef>
                <a:spcPts val="0"/>
              </a:spcBef>
              <a:spcAft>
                <a:spcPts val="0"/>
              </a:spcAft>
              <a:buSzPts val="6900"/>
              <a:buNone/>
              <a:defRPr sz="6900"/>
            </a:lvl1pPr>
            <a:lvl2pPr lvl="1" algn="ctr" rtl="0">
              <a:lnSpc>
                <a:spcPct val="100000"/>
              </a:lnSpc>
              <a:spcBef>
                <a:spcPts val="0"/>
              </a:spcBef>
              <a:spcAft>
                <a:spcPts val="0"/>
              </a:spcAft>
              <a:buSzPts val="6900"/>
              <a:buNone/>
              <a:defRPr sz="6900"/>
            </a:lvl2pPr>
            <a:lvl3pPr lvl="2" algn="ctr" rtl="0">
              <a:lnSpc>
                <a:spcPct val="100000"/>
              </a:lnSpc>
              <a:spcBef>
                <a:spcPts val="0"/>
              </a:spcBef>
              <a:spcAft>
                <a:spcPts val="0"/>
              </a:spcAft>
              <a:buSzPts val="6900"/>
              <a:buNone/>
              <a:defRPr sz="6900"/>
            </a:lvl3pPr>
            <a:lvl4pPr lvl="3" algn="ctr" rtl="0">
              <a:lnSpc>
                <a:spcPct val="100000"/>
              </a:lnSpc>
              <a:spcBef>
                <a:spcPts val="0"/>
              </a:spcBef>
              <a:spcAft>
                <a:spcPts val="0"/>
              </a:spcAft>
              <a:buSzPts val="6900"/>
              <a:buNone/>
              <a:defRPr sz="6900"/>
            </a:lvl4pPr>
            <a:lvl5pPr lvl="4" algn="ctr" rtl="0">
              <a:lnSpc>
                <a:spcPct val="100000"/>
              </a:lnSpc>
              <a:spcBef>
                <a:spcPts val="0"/>
              </a:spcBef>
              <a:spcAft>
                <a:spcPts val="0"/>
              </a:spcAft>
              <a:buSzPts val="6900"/>
              <a:buNone/>
              <a:defRPr sz="6900"/>
            </a:lvl5pPr>
            <a:lvl6pPr lvl="5" algn="ctr" rtl="0">
              <a:lnSpc>
                <a:spcPct val="100000"/>
              </a:lnSpc>
              <a:spcBef>
                <a:spcPts val="0"/>
              </a:spcBef>
              <a:spcAft>
                <a:spcPts val="0"/>
              </a:spcAft>
              <a:buSzPts val="6900"/>
              <a:buNone/>
              <a:defRPr sz="6900"/>
            </a:lvl6pPr>
            <a:lvl7pPr lvl="6" algn="ctr" rtl="0">
              <a:lnSpc>
                <a:spcPct val="100000"/>
              </a:lnSpc>
              <a:spcBef>
                <a:spcPts val="0"/>
              </a:spcBef>
              <a:spcAft>
                <a:spcPts val="0"/>
              </a:spcAft>
              <a:buSzPts val="6900"/>
              <a:buNone/>
              <a:defRPr sz="6900"/>
            </a:lvl7pPr>
            <a:lvl8pPr lvl="7" algn="ctr" rtl="0">
              <a:lnSpc>
                <a:spcPct val="100000"/>
              </a:lnSpc>
              <a:spcBef>
                <a:spcPts val="0"/>
              </a:spcBef>
              <a:spcAft>
                <a:spcPts val="0"/>
              </a:spcAft>
              <a:buSzPts val="6900"/>
              <a:buNone/>
              <a:defRPr sz="6900"/>
            </a:lvl8pPr>
            <a:lvl9pPr lvl="8" algn="ctr" rtl="0">
              <a:lnSpc>
                <a:spcPct val="100000"/>
              </a:lnSpc>
              <a:spcBef>
                <a:spcPts val="0"/>
              </a:spcBef>
              <a:spcAft>
                <a:spcPts val="0"/>
              </a:spcAft>
              <a:buSzPts val="6900"/>
              <a:buNone/>
              <a:defRPr sz="6900"/>
            </a:lvl9pPr>
          </a:lstStyle>
          <a:p>
            <a:endParaRPr/>
          </a:p>
        </p:txBody>
      </p:sp>
      <p:sp>
        <p:nvSpPr>
          <p:cNvPr id="31" name="Google Shape;31;g2bdd4b709e2_0_406"/>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2" name="Google Shape;32;g2bdd4b709e2_0_40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g2bdd4b709e2_0_410"/>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rtl="0">
              <a:lnSpc>
                <a:spcPct val="100000"/>
              </a:lnSpc>
              <a:spcBef>
                <a:spcPts val="0"/>
              </a:spcBef>
              <a:spcAft>
                <a:spcPts val="0"/>
              </a:spcAft>
              <a:buSzPts val="4800"/>
              <a:buNone/>
              <a:defRPr sz="4800"/>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35" name="Google Shape;35;g2bdd4b709e2_0_4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g2bdd4b709e2_0_41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8" name="Google Shape;38;g2bdd4b709e2_0_41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0"/>
              </a:spcBef>
              <a:spcAft>
                <a:spcPts val="0"/>
              </a:spcAft>
              <a:buSzPts val="1900"/>
              <a:buChar char="○"/>
              <a:defRPr/>
            </a:lvl2pPr>
            <a:lvl3pPr marL="1371600" lvl="2" indent="-349250" algn="l" rtl="0">
              <a:lnSpc>
                <a:spcPct val="115000"/>
              </a:lnSpc>
              <a:spcBef>
                <a:spcPts val="0"/>
              </a:spcBef>
              <a:spcAft>
                <a:spcPts val="0"/>
              </a:spcAft>
              <a:buSzPts val="1900"/>
              <a:buChar char="■"/>
              <a:defRPr/>
            </a:lvl3pPr>
            <a:lvl4pPr marL="1828800" lvl="3" indent="-349250" algn="l" rtl="0">
              <a:lnSpc>
                <a:spcPct val="115000"/>
              </a:lnSpc>
              <a:spcBef>
                <a:spcPts val="0"/>
              </a:spcBef>
              <a:spcAft>
                <a:spcPts val="0"/>
              </a:spcAft>
              <a:buSzPts val="1900"/>
              <a:buChar char="●"/>
              <a:defRPr/>
            </a:lvl4pPr>
            <a:lvl5pPr marL="2286000" lvl="4" indent="-349250" algn="l" rtl="0">
              <a:lnSpc>
                <a:spcPct val="115000"/>
              </a:lnSpc>
              <a:spcBef>
                <a:spcPts val="0"/>
              </a:spcBef>
              <a:spcAft>
                <a:spcPts val="0"/>
              </a:spcAft>
              <a:buSzPts val="1900"/>
              <a:buChar char="○"/>
              <a:defRPr/>
            </a:lvl5pPr>
            <a:lvl6pPr marL="2743200" lvl="5" indent="-349250" algn="l" rtl="0">
              <a:lnSpc>
                <a:spcPct val="115000"/>
              </a:lnSpc>
              <a:spcBef>
                <a:spcPts val="0"/>
              </a:spcBef>
              <a:spcAft>
                <a:spcPts val="0"/>
              </a:spcAft>
              <a:buSzPts val="1900"/>
              <a:buChar char="■"/>
              <a:defRPr/>
            </a:lvl6pPr>
            <a:lvl7pPr marL="3200400" lvl="6" indent="-349250" algn="l" rtl="0">
              <a:lnSpc>
                <a:spcPct val="115000"/>
              </a:lnSpc>
              <a:spcBef>
                <a:spcPts val="0"/>
              </a:spcBef>
              <a:spcAft>
                <a:spcPts val="0"/>
              </a:spcAft>
              <a:buSzPts val="1900"/>
              <a:buChar char="●"/>
              <a:defRPr/>
            </a:lvl7pPr>
            <a:lvl8pPr marL="3657600" lvl="7" indent="-349250" algn="l" rtl="0">
              <a:lnSpc>
                <a:spcPct val="115000"/>
              </a:lnSpc>
              <a:spcBef>
                <a:spcPts val="0"/>
              </a:spcBef>
              <a:spcAft>
                <a:spcPts val="0"/>
              </a:spcAft>
              <a:buSzPts val="1900"/>
              <a:buChar char="○"/>
              <a:defRPr/>
            </a:lvl8pPr>
            <a:lvl9pPr marL="4114800" lvl="8" indent="-349250" algn="l" rtl="0">
              <a:lnSpc>
                <a:spcPct val="115000"/>
              </a:lnSpc>
              <a:spcBef>
                <a:spcPts val="0"/>
              </a:spcBef>
              <a:spcAft>
                <a:spcPts val="0"/>
              </a:spcAft>
              <a:buSzPts val="1900"/>
              <a:buChar char="■"/>
              <a:defRPr/>
            </a:lvl9pPr>
          </a:lstStyle>
          <a:p>
            <a:endParaRPr/>
          </a:p>
        </p:txBody>
      </p:sp>
      <p:sp>
        <p:nvSpPr>
          <p:cNvPr id="39" name="Google Shape;39;g2bdd4b709e2_0_4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sp>
        <p:nvSpPr>
          <p:cNvPr id="41" name="Google Shape;41;g2bdd4b709e2_0_41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2" name="Google Shape;42;g2bdd4b709e2_0_417"/>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43" name="Google Shape;43;g2bdd4b709e2_0_417"/>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rtl="0">
              <a:lnSpc>
                <a:spcPct val="115000"/>
              </a:lnSpc>
              <a:spcBef>
                <a:spcPts val="0"/>
              </a:spcBef>
              <a:spcAft>
                <a:spcPts val="0"/>
              </a:spcAft>
              <a:buSzPts val="1900"/>
              <a:buChar char="●"/>
              <a:defRPr sz="19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44" name="Google Shape;44;g2bdd4b709e2_0_41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g2bdd4b709e2_0_42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7" name="Google Shape;47;g2bdd4b709e2_0_4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
        <p:cNvGrpSpPr/>
        <p:nvPr/>
      </p:nvGrpSpPr>
      <p:grpSpPr>
        <a:xfrm>
          <a:off x="0" y="0"/>
          <a:ext cx="0" cy="0"/>
          <a:chOff x="0" y="0"/>
          <a:chExt cx="0" cy="0"/>
        </a:xfrm>
      </p:grpSpPr>
      <p:sp>
        <p:nvSpPr>
          <p:cNvPr id="49" name="Google Shape;49;g2bdd4b709e2_0_425"/>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rtl="0">
              <a:lnSpc>
                <a:spcPct val="100000"/>
              </a:lnSpc>
              <a:spcBef>
                <a:spcPts val="0"/>
              </a:spcBef>
              <a:spcAft>
                <a:spcPts val="0"/>
              </a:spcAft>
              <a:buSzPts val="3200"/>
              <a:buNone/>
              <a:defRPr sz="3200"/>
            </a:lvl1pPr>
            <a:lvl2pPr lvl="1" algn="l" rtl="0">
              <a:lnSpc>
                <a:spcPct val="100000"/>
              </a:lnSpc>
              <a:spcBef>
                <a:spcPts val="0"/>
              </a:spcBef>
              <a:spcAft>
                <a:spcPts val="0"/>
              </a:spcAft>
              <a:buSzPts val="3200"/>
              <a:buNone/>
              <a:defRPr sz="3200"/>
            </a:lvl2pPr>
            <a:lvl3pPr lvl="2" algn="l" rtl="0">
              <a:lnSpc>
                <a:spcPct val="100000"/>
              </a:lnSpc>
              <a:spcBef>
                <a:spcPts val="0"/>
              </a:spcBef>
              <a:spcAft>
                <a:spcPts val="0"/>
              </a:spcAft>
              <a:buSzPts val="3200"/>
              <a:buNone/>
              <a:defRPr sz="3200"/>
            </a:lvl3pPr>
            <a:lvl4pPr lvl="3" algn="l" rtl="0">
              <a:lnSpc>
                <a:spcPct val="100000"/>
              </a:lnSpc>
              <a:spcBef>
                <a:spcPts val="0"/>
              </a:spcBef>
              <a:spcAft>
                <a:spcPts val="0"/>
              </a:spcAft>
              <a:buSzPts val="3200"/>
              <a:buNone/>
              <a:defRPr sz="3200"/>
            </a:lvl4pPr>
            <a:lvl5pPr lvl="4" algn="l" rtl="0">
              <a:lnSpc>
                <a:spcPct val="100000"/>
              </a:lnSpc>
              <a:spcBef>
                <a:spcPts val="0"/>
              </a:spcBef>
              <a:spcAft>
                <a:spcPts val="0"/>
              </a:spcAft>
              <a:buSzPts val="3200"/>
              <a:buNone/>
              <a:defRPr sz="3200"/>
            </a:lvl5pPr>
            <a:lvl6pPr lvl="5" algn="l" rtl="0">
              <a:lnSpc>
                <a:spcPct val="100000"/>
              </a:lnSpc>
              <a:spcBef>
                <a:spcPts val="0"/>
              </a:spcBef>
              <a:spcAft>
                <a:spcPts val="0"/>
              </a:spcAft>
              <a:buSzPts val="3200"/>
              <a:buNone/>
              <a:defRPr sz="3200"/>
            </a:lvl6pPr>
            <a:lvl7pPr lvl="6" algn="l" rtl="0">
              <a:lnSpc>
                <a:spcPct val="100000"/>
              </a:lnSpc>
              <a:spcBef>
                <a:spcPts val="0"/>
              </a:spcBef>
              <a:spcAft>
                <a:spcPts val="0"/>
              </a:spcAft>
              <a:buSzPts val="3200"/>
              <a:buNone/>
              <a:defRPr sz="3200"/>
            </a:lvl7pPr>
            <a:lvl8pPr lvl="7" algn="l" rtl="0">
              <a:lnSpc>
                <a:spcPct val="100000"/>
              </a:lnSpc>
              <a:spcBef>
                <a:spcPts val="0"/>
              </a:spcBef>
              <a:spcAft>
                <a:spcPts val="0"/>
              </a:spcAft>
              <a:buSzPts val="3200"/>
              <a:buNone/>
              <a:defRPr sz="3200"/>
            </a:lvl8pPr>
            <a:lvl9pPr lvl="8" algn="l" rtl="0">
              <a:lnSpc>
                <a:spcPct val="100000"/>
              </a:lnSpc>
              <a:spcBef>
                <a:spcPts val="0"/>
              </a:spcBef>
              <a:spcAft>
                <a:spcPts val="0"/>
              </a:spcAft>
              <a:buSzPts val="3200"/>
              <a:buNone/>
              <a:defRPr sz="3200"/>
            </a:lvl9pPr>
          </a:lstStyle>
          <a:p>
            <a:endParaRPr/>
          </a:p>
        </p:txBody>
      </p:sp>
      <p:sp>
        <p:nvSpPr>
          <p:cNvPr id="50" name="Google Shape;50;g2bdd4b709e2_0_425"/>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rtl="0">
              <a:lnSpc>
                <a:spcPct val="115000"/>
              </a:lnSpc>
              <a:spcBef>
                <a:spcPts val="0"/>
              </a:spcBef>
              <a:spcAft>
                <a:spcPts val="0"/>
              </a:spcAft>
              <a:buSzPts val="1600"/>
              <a:buChar char="●"/>
              <a:defRPr sz="1600"/>
            </a:lvl1pPr>
            <a:lvl2pPr marL="914400" lvl="1" indent="-330200" algn="l" rtl="0">
              <a:lnSpc>
                <a:spcPct val="115000"/>
              </a:lnSpc>
              <a:spcBef>
                <a:spcPts val="0"/>
              </a:spcBef>
              <a:spcAft>
                <a:spcPts val="0"/>
              </a:spcAft>
              <a:buSzPts val="1600"/>
              <a:buChar char="○"/>
              <a:defRPr sz="1600"/>
            </a:lvl2pPr>
            <a:lvl3pPr marL="1371600" lvl="2" indent="-330200" algn="l" rtl="0">
              <a:lnSpc>
                <a:spcPct val="115000"/>
              </a:lnSpc>
              <a:spcBef>
                <a:spcPts val="0"/>
              </a:spcBef>
              <a:spcAft>
                <a:spcPts val="0"/>
              </a:spcAft>
              <a:buSzPts val="1600"/>
              <a:buChar char="■"/>
              <a:defRPr sz="1600"/>
            </a:lvl3pPr>
            <a:lvl4pPr marL="1828800" lvl="3" indent="-330200" algn="l" rtl="0">
              <a:lnSpc>
                <a:spcPct val="115000"/>
              </a:lnSpc>
              <a:spcBef>
                <a:spcPts val="0"/>
              </a:spcBef>
              <a:spcAft>
                <a:spcPts val="0"/>
              </a:spcAft>
              <a:buSzPts val="1600"/>
              <a:buChar char="●"/>
              <a:defRPr sz="1600"/>
            </a:lvl4pPr>
            <a:lvl5pPr marL="2286000" lvl="4" indent="-330200" algn="l" rtl="0">
              <a:lnSpc>
                <a:spcPct val="115000"/>
              </a:lnSpc>
              <a:spcBef>
                <a:spcPts val="0"/>
              </a:spcBef>
              <a:spcAft>
                <a:spcPts val="0"/>
              </a:spcAft>
              <a:buSzPts val="1600"/>
              <a:buChar char="○"/>
              <a:defRPr sz="1600"/>
            </a:lvl5pPr>
            <a:lvl6pPr marL="2743200" lvl="5" indent="-330200" algn="l" rtl="0">
              <a:lnSpc>
                <a:spcPct val="115000"/>
              </a:lnSpc>
              <a:spcBef>
                <a:spcPts val="0"/>
              </a:spcBef>
              <a:spcAft>
                <a:spcPts val="0"/>
              </a:spcAft>
              <a:buSzPts val="1600"/>
              <a:buChar char="■"/>
              <a:defRPr sz="1600"/>
            </a:lvl6pPr>
            <a:lvl7pPr marL="3200400" lvl="6" indent="-330200" algn="l" rtl="0">
              <a:lnSpc>
                <a:spcPct val="115000"/>
              </a:lnSpc>
              <a:spcBef>
                <a:spcPts val="0"/>
              </a:spcBef>
              <a:spcAft>
                <a:spcPts val="0"/>
              </a:spcAft>
              <a:buSzPts val="1600"/>
              <a:buChar char="●"/>
              <a:defRPr sz="1600"/>
            </a:lvl7pPr>
            <a:lvl8pPr marL="3657600" lvl="7" indent="-330200" algn="l" rtl="0">
              <a:lnSpc>
                <a:spcPct val="115000"/>
              </a:lnSpc>
              <a:spcBef>
                <a:spcPts val="0"/>
              </a:spcBef>
              <a:spcAft>
                <a:spcPts val="0"/>
              </a:spcAft>
              <a:buSzPts val="1600"/>
              <a:buChar char="○"/>
              <a:defRPr sz="1600"/>
            </a:lvl8pPr>
            <a:lvl9pPr marL="4114800" lvl="8" indent="-330200" algn="l" rtl="0">
              <a:lnSpc>
                <a:spcPct val="115000"/>
              </a:lnSpc>
              <a:spcBef>
                <a:spcPts val="0"/>
              </a:spcBef>
              <a:spcAft>
                <a:spcPts val="0"/>
              </a:spcAft>
              <a:buSzPts val="1600"/>
              <a:buChar char="■"/>
              <a:defRPr sz="1600"/>
            </a:lvl9pPr>
          </a:lstStyle>
          <a:p>
            <a:endParaRPr/>
          </a:p>
        </p:txBody>
      </p:sp>
      <p:sp>
        <p:nvSpPr>
          <p:cNvPr id="51" name="Google Shape;51;g2bdd4b709e2_0_42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
        <p:cNvGrpSpPr/>
        <p:nvPr/>
      </p:nvGrpSpPr>
      <p:grpSpPr>
        <a:xfrm>
          <a:off x="0" y="0"/>
          <a:ext cx="0" cy="0"/>
          <a:chOff x="0" y="0"/>
          <a:chExt cx="0" cy="0"/>
        </a:xfrm>
      </p:grpSpPr>
      <p:sp>
        <p:nvSpPr>
          <p:cNvPr id="53" name="Google Shape;53;g2bdd4b709e2_0_429"/>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rtl="0">
              <a:lnSpc>
                <a:spcPct val="100000"/>
              </a:lnSpc>
              <a:spcBef>
                <a:spcPts val="0"/>
              </a:spcBef>
              <a:spcAft>
                <a:spcPts val="0"/>
              </a:spcAft>
              <a:buSzPts val="6400"/>
              <a:buNone/>
              <a:defRPr sz="6400"/>
            </a:lvl1pPr>
            <a:lvl2pPr lvl="1" algn="l" rtl="0">
              <a:lnSpc>
                <a:spcPct val="100000"/>
              </a:lnSpc>
              <a:spcBef>
                <a:spcPts val="0"/>
              </a:spcBef>
              <a:spcAft>
                <a:spcPts val="0"/>
              </a:spcAft>
              <a:buSzPts val="6400"/>
              <a:buNone/>
              <a:defRPr sz="6400"/>
            </a:lvl2pPr>
            <a:lvl3pPr lvl="2" algn="l" rtl="0">
              <a:lnSpc>
                <a:spcPct val="100000"/>
              </a:lnSpc>
              <a:spcBef>
                <a:spcPts val="0"/>
              </a:spcBef>
              <a:spcAft>
                <a:spcPts val="0"/>
              </a:spcAft>
              <a:buSzPts val="6400"/>
              <a:buNone/>
              <a:defRPr sz="6400"/>
            </a:lvl3pPr>
            <a:lvl4pPr lvl="3" algn="l" rtl="0">
              <a:lnSpc>
                <a:spcPct val="100000"/>
              </a:lnSpc>
              <a:spcBef>
                <a:spcPts val="0"/>
              </a:spcBef>
              <a:spcAft>
                <a:spcPts val="0"/>
              </a:spcAft>
              <a:buSzPts val="6400"/>
              <a:buNone/>
              <a:defRPr sz="6400"/>
            </a:lvl4pPr>
            <a:lvl5pPr lvl="4" algn="l" rtl="0">
              <a:lnSpc>
                <a:spcPct val="100000"/>
              </a:lnSpc>
              <a:spcBef>
                <a:spcPts val="0"/>
              </a:spcBef>
              <a:spcAft>
                <a:spcPts val="0"/>
              </a:spcAft>
              <a:buSzPts val="6400"/>
              <a:buNone/>
              <a:defRPr sz="6400"/>
            </a:lvl5pPr>
            <a:lvl6pPr lvl="5" algn="l" rtl="0">
              <a:lnSpc>
                <a:spcPct val="100000"/>
              </a:lnSpc>
              <a:spcBef>
                <a:spcPts val="0"/>
              </a:spcBef>
              <a:spcAft>
                <a:spcPts val="0"/>
              </a:spcAft>
              <a:buSzPts val="6400"/>
              <a:buNone/>
              <a:defRPr sz="6400"/>
            </a:lvl6pPr>
            <a:lvl7pPr lvl="6" algn="l" rtl="0">
              <a:lnSpc>
                <a:spcPct val="100000"/>
              </a:lnSpc>
              <a:spcBef>
                <a:spcPts val="0"/>
              </a:spcBef>
              <a:spcAft>
                <a:spcPts val="0"/>
              </a:spcAft>
              <a:buSzPts val="6400"/>
              <a:buNone/>
              <a:defRPr sz="6400"/>
            </a:lvl7pPr>
            <a:lvl8pPr lvl="7" algn="l" rtl="0">
              <a:lnSpc>
                <a:spcPct val="100000"/>
              </a:lnSpc>
              <a:spcBef>
                <a:spcPts val="0"/>
              </a:spcBef>
              <a:spcAft>
                <a:spcPts val="0"/>
              </a:spcAft>
              <a:buSzPts val="6400"/>
              <a:buNone/>
              <a:defRPr sz="6400"/>
            </a:lvl8pPr>
            <a:lvl9pPr lvl="8" algn="l" rtl="0">
              <a:lnSpc>
                <a:spcPct val="100000"/>
              </a:lnSpc>
              <a:spcBef>
                <a:spcPts val="0"/>
              </a:spcBef>
              <a:spcAft>
                <a:spcPts val="0"/>
              </a:spcAft>
              <a:buSzPts val="6400"/>
              <a:buNone/>
              <a:defRPr sz="6400"/>
            </a:lvl9pPr>
          </a:lstStyle>
          <a:p>
            <a:endParaRPr/>
          </a:p>
        </p:txBody>
      </p:sp>
      <p:sp>
        <p:nvSpPr>
          <p:cNvPr id="54" name="Google Shape;54;g2bdd4b709e2_0_42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
        <p:cNvGrpSpPr/>
        <p:nvPr/>
      </p:nvGrpSpPr>
      <p:grpSpPr>
        <a:xfrm>
          <a:off x="0" y="0"/>
          <a:ext cx="0" cy="0"/>
          <a:chOff x="0" y="0"/>
          <a:chExt cx="0" cy="0"/>
        </a:xfrm>
      </p:grpSpPr>
      <p:sp>
        <p:nvSpPr>
          <p:cNvPr id="26" name="Google Shape;26;g2bdd4b709e2_0_40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7" name="Google Shape;27;g2bdd4b709e2_0_40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28" name="Google Shape;28;g2bdd4b709e2_0_40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sp>
        <p:nvSpPr>
          <p:cNvPr id="71" name="Google Shape;71;g2bdd4b709e2_0_5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 name="Google Shape;72;g2bdd4b709e2_0_5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g2bdd4b709e2_0_5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g2bdd4b709e2_0_5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g2bdd4b709e2_0_5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tdsb.on.ca/School-Year-2021-22/Mental-Health-and-Well-Being"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workplacestrategiesformentalhealth.com/psychological-health-and-safety/inclusivity-and-discrimination" TargetMode="External"/><Relationship Id="rId13" Type="http://schemas.openxmlformats.org/officeDocument/2006/relationships/hyperlink" Target="https://socialinnovation.org/how-to-be-an-ally-anti-blackness-at-the-intersections-panel-recap/" TargetMode="External"/><Relationship Id="rId3" Type="http://schemas.openxmlformats.org/officeDocument/2006/relationships/image" Target="../media/image65.jpg"/><Relationship Id="rId7" Type="http://schemas.openxmlformats.org/officeDocument/2006/relationships/hyperlink" Target="https://bpao.org/anti-black-racism/" TargetMode="External"/><Relationship Id="rId12" Type="http://schemas.openxmlformats.org/officeDocument/2006/relationships/hyperlink" Target="https://www.charisbooksandmore.com/understanding-and-dismantling-racism-booklist-white-readers"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www.tolerance.org/professional-development/white-antiracism-living-the-legacy" TargetMode="External"/><Relationship Id="rId11" Type="http://schemas.openxmlformats.org/officeDocument/2006/relationships/hyperlink" Target="https://reflections.yale.edu/article/future-race/becoming-trustworthy-white-allies" TargetMode="External"/><Relationship Id="rId5" Type="http://schemas.openxmlformats.org/officeDocument/2006/relationships/hyperlink" Target="https://globalnews.ca/news/4119857/racism-mental-health/" TargetMode="External"/><Relationship Id="rId15" Type="http://schemas.openxmlformats.org/officeDocument/2006/relationships/image" Target="../media/image66.png"/><Relationship Id="rId10" Type="http://schemas.openxmlformats.org/officeDocument/2006/relationships/hyperlink" Target="https://www.oise.utoronto.ca/home/sites/default/files/2023-11/abr_resource_guide-final.pdf" TargetMode="External"/><Relationship Id="rId4" Type="http://schemas.openxmlformats.org/officeDocument/2006/relationships/hyperlink" Target="https://www.wellesleyinstitute.com/health/racism-health-what-you-can-do-about-it/" TargetMode="External"/><Relationship Id="rId9" Type="http://schemas.openxmlformats.org/officeDocument/2006/relationships/hyperlink" Target="https://www.enar-eu.org/Toolkit-on-race-and-mental-health-at-work" TargetMode="External"/><Relationship Id="rId14" Type="http://schemas.openxmlformats.org/officeDocument/2006/relationships/hyperlink" Target="https://www.bustle.com/p/10-books-about-race-to-read-instead-of-asking-a-person-of-color-to-explain-things-to-you-8548796" TargetMode="External"/></Relationships>
</file>

<file path=ppt/slides/_rels/slide11.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5.png"/><Relationship Id="rId26" Type="http://schemas.openxmlformats.org/officeDocument/2006/relationships/image" Target="../media/image79.png"/><Relationship Id="rId39" Type="http://schemas.openxmlformats.org/officeDocument/2006/relationships/hyperlink" Target="https://blackhealthmatterscovid19.ca/about/" TargetMode="External"/><Relationship Id="rId21" Type="http://schemas.openxmlformats.org/officeDocument/2006/relationships/hyperlink" Target="https://stellasplace.ca/bipoc-dbt-program/" TargetMode="External"/><Relationship Id="rId34" Type="http://schemas.openxmlformats.org/officeDocument/2006/relationships/image" Target="../media/image83.png"/><Relationship Id="rId42" Type="http://schemas.openxmlformats.org/officeDocument/2006/relationships/image" Target="../media/image87.png"/><Relationship Id="rId47" Type="http://schemas.openxmlformats.org/officeDocument/2006/relationships/hyperlink" Target="https://www.pathwaystocare.ca/" TargetMode="External"/><Relationship Id="rId50" Type="http://schemas.openxmlformats.org/officeDocument/2006/relationships/image" Target="../media/image91.png"/><Relationship Id="rId7" Type="http://schemas.openxmlformats.org/officeDocument/2006/relationships/image" Target="../media/image69.png"/><Relationship Id="rId2" Type="http://schemas.openxmlformats.org/officeDocument/2006/relationships/notesSlide" Target="../notesSlides/notesSlide11.xml"/><Relationship Id="rId16" Type="http://schemas.openxmlformats.org/officeDocument/2006/relationships/image" Target="../media/image74.png"/><Relationship Id="rId29" Type="http://schemas.openxmlformats.org/officeDocument/2006/relationships/hyperlink" Target="https://ctys.org/black-lives-they-matter-here/" TargetMode="External"/><Relationship Id="rId11" Type="http://schemas.openxmlformats.org/officeDocument/2006/relationships/image" Target="../media/image71.png"/><Relationship Id="rId24" Type="http://schemas.openxmlformats.org/officeDocument/2006/relationships/image" Target="../media/image78.png"/><Relationship Id="rId32" Type="http://schemas.openxmlformats.org/officeDocument/2006/relationships/image" Target="../media/image82.png"/><Relationship Id="rId37" Type="http://schemas.openxmlformats.org/officeDocument/2006/relationships/hyperlink" Target="http://www.blackcap.ca/" TargetMode="External"/><Relationship Id="rId40" Type="http://schemas.openxmlformats.org/officeDocument/2006/relationships/image" Target="../media/image86.png"/><Relationship Id="rId45" Type="http://schemas.openxmlformats.org/officeDocument/2006/relationships/hyperlink" Target="https://stridestoronto.ca/programs/" TargetMode="External"/><Relationship Id="rId5" Type="http://schemas.openxmlformats.org/officeDocument/2006/relationships/image" Target="../media/image68.png"/><Relationship Id="rId15" Type="http://schemas.openxmlformats.org/officeDocument/2006/relationships/hyperlink" Target="https://midaynta.com/" TargetMode="External"/><Relationship Id="rId23" Type="http://schemas.openxmlformats.org/officeDocument/2006/relationships/hyperlink" Target="https://www.thetrevorproject.org/" TargetMode="External"/><Relationship Id="rId28" Type="http://schemas.openxmlformats.org/officeDocument/2006/relationships/image" Target="../media/image80.png"/><Relationship Id="rId36" Type="http://schemas.openxmlformats.org/officeDocument/2006/relationships/image" Target="../media/image84.png"/><Relationship Id="rId49" Type="http://schemas.openxmlformats.org/officeDocument/2006/relationships/hyperlink" Target="https://www.somaliwomenandchildrensupportnetwork.com/" TargetMode="External"/><Relationship Id="rId10" Type="http://schemas.openxmlformats.org/officeDocument/2006/relationships/hyperlink" Target="https://www.camh.ca/en/your-care/programs-and-services/substance-use-program-for-african-canadian-caribbean-youth" TargetMode="External"/><Relationship Id="rId19" Type="http://schemas.openxmlformats.org/officeDocument/2006/relationships/hyperlink" Target="https://www.bcchc.com/health-and-wellness-programs/children-youth-family/" TargetMode="External"/><Relationship Id="rId31" Type="http://schemas.openxmlformats.org/officeDocument/2006/relationships/hyperlink" Target="https://rootscs.org/" TargetMode="External"/><Relationship Id="rId44" Type="http://schemas.openxmlformats.org/officeDocument/2006/relationships/image" Target="../media/image88.png"/><Relationship Id="rId4" Type="http://schemas.openxmlformats.org/officeDocument/2006/relationships/hyperlink" Target="https://blackyouth.ca/" TargetMode="External"/><Relationship Id="rId9" Type="http://schemas.openxmlformats.org/officeDocument/2006/relationships/image" Target="../media/image70.png"/><Relationship Id="rId14" Type="http://schemas.openxmlformats.org/officeDocument/2006/relationships/image" Target="../media/image73.png"/><Relationship Id="rId22" Type="http://schemas.openxmlformats.org/officeDocument/2006/relationships/image" Target="../media/image77.png"/><Relationship Id="rId27" Type="http://schemas.openxmlformats.org/officeDocument/2006/relationships/hyperlink" Target="https://www.whiwh.com/" TargetMode="External"/><Relationship Id="rId30" Type="http://schemas.openxmlformats.org/officeDocument/2006/relationships/image" Target="../media/image81.png"/><Relationship Id="rId35" Type="http://schemas.openxmlformats.org/officeDocument/2006/relationships/hyperlink" Target="https://accessalliance.ca/programs-services/" TargetMode="External"/><Relationship Id="rId43" Type="http://schemas.openxmlformats.org/officeDocument/2006/relationships/hyperlink" Target="https://www.africancommunityservices.com/" TargetMode="External"/><Relationship Id="rId48" Type="http://schemas.openxmlformats.org/officeDocument/2006/relationships/image" Target="../media/image90.png"/><Relationship Id="rId8" Type="http://schemas.openxmlformats.org/officeDocument/2006/relationships/hyperlink" Target="https://tropicanacommunity.org/" TargetMode="External"/><Relationship Id="rId3" Type="http://schemas.openxmlformats.org/officeDocument/2006/relationships/image" Target="../media/image67.jpg"/><Relationship Id="rId12" Type="http://schemas.openxmlformats.org/officeDocument/2006/relationships/hyperlink" Target="http://taibuchc.ca/en/resources/" TargetMode="External"/><Relationship Id="rId17" Type="http://schemas.openxmlformats.org/officeDocument/2006/relationships/hyperlink" Target="https://www.acrossboundaries.ca/" TargetMode="External"/><Relationship Id="rId25" Type="http://schemas.openxmlformats.org/officeDocument/2006/relationships/hyperlink" Target="https://kujengafamily.org/" TargetMode="External"/><Relationship Id="rId33" Type="http://schemas.openxmlformats.org/officeDocument/2006/relationships/hyperlink" Target="https://blackhealthalliance.ca/" TargetMode="External"/><Relationship Id="rId38" Type="http://schemas.openxmlformats.org/officeDocument/2006/relationships/image" Target="../media/image85.png"/><Relationship Id="rId46" Type="http://schemas.openxmlformats.org/officeDocument/2006/relationships/image" Target="../media/image89.png"/><Relationship Id="rId20" Type="http://schemas.openxmlformats.org/officeDocument/2006/relationships/image" Target="../media/image76.png"/><Relationship Id="rId41" Type="http://schemas.openxmlformats.org/officeDocument/2006/relationships/hyperlink" Target="https://www.blacklegalactioncentre.ca/" TargetMode="External"/><Relationship Id="rId1" Type="http://schemas.openxmlformats.org/officeDocument/2006/relationships/slideLayout" Target="../slideLayouts/slideLayout16.xml"/><Relationship Id="rId6" Type="http://schemas.openxmlformats.org/officeDocument/2006/relationships/hyperlink" Target="https://cafcan.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hyperlink" Target="https://www.tdsb.on.ca/School-Year-2021-22/Mental-Health-and-Well-Being"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toronto.citynews.ca/2022/03/04/black-mental-health-week-toront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3" Type="http://schemas.openxmlformats.org/officeDocument/2006/relationships/hyperlink" Target="https://docs.google.com/presentation/d/1E1rvK8htCICYXTDjR8p5u6XtrsHf-tmMEFlQVa4U-HQ/edit#slide=id.gf7c2dde4b9_0_238" TargetMode="External"/><Relationship Id="rId18" Type="http://schemas.openxmlformats.org/officeDocument/2006/relationships/hyperlink" Target="https://www.toronto.ca" TargetMode="External"/><Relationship Id="rId26" Type="http://schemas.openxmlformats.org/officeDocument/2006/relationships/hyperlink" Target="https://www.youtube.com/watch?v=2yP0Z2fzxCg" TargetMode="External"/><Relationship Id="rId39" Type="http://schemas.openxmlformats.org/officeDocument/2006/relationships/hyperlink" Target="https://www.youtube.com/watch?v=AImuCtIokl0" TargetMode="External"/><Relationship Id="rId21" Type="http://schemas.openxmlformats.org/officeDocument/2006/relationships/image" Target="../media/image20.png"/><Relationship Id="rId34" Type="http://schemas.openxmlformats.org/officeDocument/2006/relationships/image" Target="../media/image27.png"/><Relationship Id="rId42"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4.xml"/><Relationship Id="rId16" Type="http://schemas.openxmlformats.org/officeDocument/2006/relationships/hyperlink" Target="https://blackmentalhealthweek.ca/" TargetMode="External"/><Relationship Id="rId29"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hyperlink" Target="https://www.youtube.com/watch?v=LQtQM9-ktwI" TargetMode="External"/><Relationship Id="rId32" Type="http://schemas.openxmlformats.org/officeDocument/2006/relationships/image" Target="../media/image26.jpg"/><Relationship Id="rId37" Type="http://schemas.openxmlformats.org/officeDocument/2006/relationships/hyperlink" Target="https://www.camh.ca/en/camh-news-and-stories/mental-health-program-supporting-black-youth" TargetMode="External"/><Relationship Id="rId40" Type="http://schemas.openxmlformats.org/officeDocument/2006/relationships/image" Target="../media/image29.png"/><Relationship Id="rId45" Type="http://schemas.openxmlformats.org/officeDocument/2006/relationships/image" Target="../media/image31.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hyperlink" Target="https://www.youtube.com/watch?v=SIbVBcrnHHQ" TargetMode="External"/><Relationship Id="rId36" Type="http://schemas.openxmlformats.org/officeDocument/2006/relationships/image" Target="../media/image4.png"/><Relationship Id="rId10" Type="http://schemas.openxmlformats.org/officeDocument/2006/relationships/image" Target="../media/image13.gif"/><Relationship Id="rId19" Type="http://schemas.openxmlformats.org/officeDocument/2006/relationships/image" Target="../media/image19.png"/><Relationship Id="rId31" Type="http://schemas.openxmlformats.org/officeDocument/2006/relationships/hyperlink" Target="https://www.toronto.ca/community-people/get-involved/community/toronto-for-all/anti-black-racism-mental-health/" TargetMode="External"/><Relationship Id="rId44" Type="http://schemas.openxmlformats.org/officeDocument/2006/relationships/hyperlink" Target="https://docs.google.com/presentation/d/1vnG1T5sd7hvzmzpEUnqrgEtxIN_JC1v9ZsUdNkhr444/edit#slide=id.g10def1e6717_0_17" TargetMode="External"/><Relationship Id="rId4" Type="http://schemas.openxmlformats.org/officeDocument/2006/relationships/image" Target="../media/image8.png"/><Relationship Id="rId9" Type="http://schemas.openxmlformats.org/officeDocument/2006/relationships/hyperlink" Target="https://www.youtube.com/watch?v=PMIoyxST-oY" TargetMode="External"/><Relationship Id="rId14" Type="http://schemas.openxmlformats.org/officeDocument/2006/relationships/image" Target="../media/image16.png"/><Relationship Id="rId22" Type="http://schemas.openxmlformats.org/officeDocument/2006/relationships/hyperlink" Target="https://www.youtube.com/watch?v=9iEwikQPG4M" TargetMode="External"/><Relationship Id="rId27" Type="http://schemas.openxmlformats.org/officeDocument/2006/relationships/image" Target="../media/image23.png"/><Relationship Id="rId30" Type="http://schemas.openxmlformats.org/officeDocument/2006/relationships/image" Target="../media/image25.png"/><Relationship Id="rId35" Type="http://schemas.openxmlformats.org/officeDocument/2006/relationships/hyperlink" Target="https://www.tdsb.on.ca/School-Year-2021-22/Mental-Health-and-Well-Being" TargetMode="External"/><Relationship Id="rId43" Type="http://schemas.openxmlformats.org/officeDocument/2006/relationships/hyperlink" Target="https://www.youtube.com/watch?v=MYPVQccHhAQ" TargetMode="External"/><Relationship Id="rId8" Type="http://schemas.openxmlformats.org/officeDocument/2006/relationships/image" Target="../media/image12.png"/><Relationship Id="rId3" Type="http://schemas.openxmlformats.org/officeDocument/2006/relationships/image" Target="../media/image7.jpg"/><Relationship Id="rId12" Type="http://schemas.openxmlformats.org/officeDocument/2006/relationships/image" Target="../media/image15.png"/><Relationship Id="rId17" Type="http://schemas.openxmlformats.org/officeDocument/2006/relationships/image" Target="../media/image18.jpg"/><Relationship Id="rId25" Type="http://schemas.openxmlformats.org/officeDocument/2006/relationships/image" Target="../media/image22.png"/><Relationship Id="rId33" Type="http://schemas.openxmlformats.org/officeDocument/2006/relationships/hyperlink" Target="https://smho-smso.ca/spotlight-on-black-student-well-being/#resources-for-students" TargetMode="External"/><Relationship Id="rId38" Type="http://schemas.openxmlformats.org/officeDocument/2006/relationships/image" Target="../media/image28.png"/><Relationship Id="rId46" Type="http://schemas.openxmlformats.org/officeDocument/2006/relationships/hyperlink" Target="https://tdsb-on-ca.libguides.com/c.php?g=737243&amp;p=5311501" TargetMode="External"/><Relationship Id="rId20" Type="http://schemas.openxmlformats.org/officeDocument/2006/relationships/hyperlink" Target="https://www.youtube.com/watch?v=Li6-UfBfF9c" TargetMode="External"/><Relationship Id="rId41" Type="http://schemas.openxmlformats.org/officeDocument/2006/relationships/hyperlink" Target="https://www.cbc.ca/books/40-books-by-black-canadian-authors-to-read-1.5908504"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hyperlink" Target="https://drive.google.com/file/d/148UQRlX8h_BGntqNHJM72V6FORqXTX-g/view?usp=sharing"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drive.google.com/file/d/1ynDl-G4MKS_WbVPSeVyMPGAeyKb9_vih/view?usp=sharing" TargetMode="External"/><Relationship Id="rId5" Type="http://schemas.openxmlformats.org/officeDocument/2006/relationships/hyperlink" Target="https://drive.google.com/file/d/1BFAWEgZd-vzbFq_LoNm3AXiwwx7C1pgr/view?usp=sharing" TargetMode="External"/><Relationship Id="rId10" Type="http://schemas.openxmlformats.org/officeDocument/2006/relationships/image" Target="../media/image4.png"/><Relationship Id="rId4" Type="http://schemas.openxmlformats.org/officeDocument/2006/relationships/image" Target="../media/image33.png"/><Relationship Id="rId9" Type="http://schemas.openxmlformats.org/officeDocument/2006/relationships/hyperlink" Target="https://www.tdsb.on.ca/School-Year-2021-22/Mental-Health-and-Well-Bein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blackmentalhealthweek.ca/march/post-racial-reckoning-the-state-of-black-mental-health-current-future-complications/" TargetMode="External"/><Relationship Id="rId13" Type="http://schemas.openxmlformats.org/officeDocument/2006/relationships/image" Target="../media/image40.png"/><Relationship Id="rId18" Type="http://schemas.openxmlformats.org/officeDocument/2006/relationships/image" Target="../media/image3.png"/><Relationship Id="rId3" Type="http://schemas.openxmlformats.org/officeDocument/2006/relationships/image" Target="../media/image35.jpg"/><Relationship Id="rId21" Type="http://schemas.openxmlformats.org/officeDocument/2006/relationships/hyperlink" Target="https://www.tdsb.on.ca/School-Year-2021-22/Mental-Health-and-Well-Being" TargetMode="External"/><Relationship Id="rId7" Type="http://schemas.openxmlformats.org/officeDocument/2006/relationships/image" Target="../media/image37.png"/><Relationship Id="rId12" Type="http://schemas.openxmlformats.org/officeDocument/2006/relationships/hyperlink" Target="https://www.eventbrite.ca/e/black-mental-health-day-tickets-846276093577" TargetMode="External"/><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hyperlink" Target="https://www.dwaynemorgan.ca/events/when-sisters-speak" TargetMode="External"/><Relationship Id="rId20"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hyperlink" Target="https://blackmentalhealthweek.ca/march/opening-panel-discussion/" TargetMode="External"/><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10" Type="http://schemas.openxmlformats.org/officeDocument/2006/relationships/hyperlink" Target="https://blackmentalhealthweek.ca/march/opening-ceremony/" TargetMode="External"/><Relationship Id="rId19" Type="http://schemas.openxmlformats.org/officeDocument/2006/relationships/hyperlink" Target="https://tdsb-ca.zoom.us/webinar/register/WN_m2GCMXDeTwOUdtq2LFLaig#/registration" TargetMode="External"/><Relationship Id="rId4" Type="http://schemas.openxmlformats.org/officeDocument/2006/relationships/hyperlink" Target="https://blackmentalhealthweek.ca/march/black-mens-mental-health-panel/" TargetMode="External"/><Relationship Id="rId9" Type="http://schemas.openxmlformats.org/officeDocument/2006/relationships/image" Target="../media/image38.png"/><Relationship Id="rId14" Type="http://schemas.openxmlformats.org/officeDocument/2006/relationships/hyperlink" Target="https://www.obsidiantheatre.com/show/three-sisters/" TargetMode="External"/><Relationship Id="rId22"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PNMBRcoBb-Q&amp;t=15s" TargetMode="External"/><Relationship Id="rId13" Type="http://schemas.openxmlformats.org/officeDocument/2006/relationships/image" Target="../media/image49.png"/><Relationship Id="rId18" Type="http://schemas.openxmlformats.org/officeDocument/2006/relationships/hyperlink" Target="https://www.youtube.com/watch?v=3fi7DGQXgeU" TargetMode="External"/><Relationship Id="rId3" Type="http://schemas.openxmlformats.org/officeDocument/2006/relationships/image" Target="../media/image44.jpg"/><Relationship Id="rId7" Type="http://schemas.openxmlformats.org/officeDocument/2006/relationships/image" Target="../media/image46.png"/><Relationship Id="rId12" Type="http://schemas.openxmlformats.org/officeDocument/2006/relationships/hyperlink" Target="https://www.youtube.com/watch?v=tifJElYkuYI&amp;t=9s" TargetMode="External"/><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hyperlink" Target="https://www.youtube.com/watch?v=FhG-VoRtkKY" TargetMode="External"/><Relationship Id="rId20" Type="http://schemas.openxmlformats.org/officeDocument/2006/relationships/hyperlink" Target="https://www.youtube.com/watch?v=gF1fJ_cTcwk" TargetMode="External"/><Relationship Id="rId1" Type="http://schemas.openxmlformats.org/officeDocument/2006/relationships/slideLayout" Target="../slideLayouts/slideLayout16.xml"/><Relationship Id="rId6" Type="http://schemas.openxmlformats.org/officeDocument/2006/relationships/hyperlink" Target="https://www.youtube.com/watch?v=H96BP91-6sE&amp;t=76s" TargetMode="External"/><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0.png"/><Relationship Id="rId10" Type="http://schemas.openxmlformats.org/officeDocument/2006/relationships/hyperlink" Target="https://www.youtube.com/watch?v=wuZ1hMQ0ebs" TargetMode="External"/><Relationship Id="rId19" Type="http://schemas.openxmlformats.org/officeDocument/2006/relationships/hyperlink" Target="https://www.youtube.com/watch?v=deJd1X6YW-I" TargetMode="External"/><Relationship Id="rId4" Type="http://schemas.openxmlformats.org/officeDocument/2006/relationships/hyperlink" Target="https://www.youtube.com/watch?v=a6wuGpLY7GU" TargetMode="External"/><Relationship Id="rId9" Type="http://schemas.openxmlformats.org/officeDocument/2006/relationships/image" Target="../media/image47.png"/><Relationship Id="rId14" Type="http://schemas.openxmlformats.org/officeDocument/2006/relationships/hyperlink" Target="https://www.youtube.com/watch?v=ivNNgdCsY7o"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ginwright.medium.com/the-future-of-healing-shifting-from-trauma-informed-care-to-healing-centered-engagement-634f557ce69c" TargetMode="External"/><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hyperlink" Target="https://www.youtube.com/watch?v=TxbRQx_8TUA&amp;t=43s"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hyperlink" Target="https://medium.com/nappy-head-club/the-four-bodies-a-holistic-toolkit-for-coping-with-racial-trauma-8d15aa55ae06" TargetMode="External"/><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openxmlformats.org/officeDocument/2006/relationships/hyperlink" Target="https://www.youtube.com/watch?v=DY-izGbyeyk&amp;t=1s" TargetMode="External"/><Relationship Id="rId4" Type="http://schemas.openxmlformats.org/officeDocument/2006/relationships/hyperlink" Target="https://www.oise.utoronto.ca/ciars/UserFiles/File/ABR_Resource_Guide-FINAL.pdf" TargetMode="External"/><Relationship Id="rId9" Type="http://schemas.openxmlformats.org/officeDocument/2006/relationships/image" Target="../media/image55.png"/><Relationship Id="rId14" Type="http://schemas.openxmlformats.org/officeDocument/2006/relationships/hyperlink" Target="https://learnplaythrive.com/podcasts/being-black-autistic-mental-health-bias-and-alternatives-to-police/"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1Bdm99qkxgw" TargetMode="External"/><Relationship Id="rId13" Type="http://schemas.openxmlformats.org/officeDocument/2006/relationships/hyperlink" Target="https://smho-smso.ca/online-resources/self-love-practices-for-black-youth-social-media-shareables/" TargetMode="External"/><Relationship Id="rId3" Type="http://schemas.openxmlformats.org/officeDocument/2006/relationships/image" Target="../media/image44.jpg"/><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notesSlide" Target="../notesSlides/notesSlide9.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hyperlink" Target="https://storiesforcaregivers.com/down-my-village-8-8/" TargetMode="External"/><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hyperlink" Target="https://www.tdsb.on.ca/School-Year-2021-22/Mental-Health-and-Well-Being" TargetMode="External"/><Relationship Id="rId10" Type="http://schemas.openxmlformats.org/officeDocument/2006/relationships/hyperlink" Target="https://youtu.be/JBhPnpMuf2g?si=cqfMHgXIXJmqyaUw" TargetMode="External"/><Relationship Id="rId4" Type="http://schemas.openxmlformats.org/officeDocument/2006/relationships/hyperlink" Target="https://www.youtube.com/watch?v=tOE17a0GfPM" TargetMode="External"/><Relationship Id="rId9" Type="http://schemas.openxmlformats.org/officeDocument/2006/relationships/image" Target="../media/image61.png"/><Relationship Id="rId1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Google Shape;153;g2bdd4b709e2_0_0"/>
          <p:cNvSpPr/>
          <p:nvPr/>
        </p:nvSpPr>
        <p:spPr>
          <a:xfrm>
            <a:off x="3124750" y="4428300"/>
            <a:ext cx="6112800" cy="450600"/>
          </a:xfrm>
          <a:prstGeom prst="ellipse">
            <a:avLst/>
          </a:prstGeom>
          <a:solidFill>
            <a:srgbClr val="F1C232"/>
          </a:solid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1100"/>
              <a:buFont typeface="Arial"/>
              <a:buNone/>
            </a:pPr>
            <a:endParaRPr sz="24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100"/>
              <a:buFont typeface="Arial"/>
              <a:buNone/>
            </a:pPr>
            <a:endParaRPr sz="24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100"/>
              <a:buFont typeface="Arial"/>
              <a:buNone/>
            </a:pPr>
            <a:endParaRPr sz="2400" b="1"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100"/>
              <a:buFont typeface="Arial"/>
              <a:buNone/>
            </a:pPr>
            <a:r>
              <a:rPr lang="en-CA" sz="3500" b="1" i="1" u="none" strike="noStrike" cap="none">
                <a:solidFill>
                  <a:schemeClr val="dk1"/>
                </a:solidFill>
                <a:latin typeface="Arial"/>
                <a:ea typeface="Arial"/>
                <a:cs typeface="Arial"/>
                <a:sym typeface="Arial"/>
              </a:rPr>
              <a:t>BLACK MENTAL HEALTH</a:t>
            </a:r>
            <a:endParaRPr sz="3500" b="1" i="1"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100"/>
              <a:buFont typeface="Arial"/>
              <a:buNone/>
            </a:pPr>
            <a:r>
              <a:rPr lang="en-CA" sz="2300" b="1" i="1" u="none" strike="noStrike" cap="none">
                <a:solidFill>
                  <a:schemeClr val="dk1"/>
                </a:solidFill>
                <a:latin typeface="Arial"/>
                <a:ea typeface="Arial"/>
                <a:cs typeface="Arial"/>
                <a:sym typeface="Arial"/>
              </a:rPr>
              <a:t>202</a:t>
            </a:r>
            <a:r>
              <a:rPr lang="en-CA" sz="2300" b="1" i="1">
                <a:solidFill>
                  <a:schemeClr val="dk1"/>
                </a:solidFill>
              </a:rPr>
              <a:t>4</a:t>
            </a:r>
            <a:endParaRPr sz="2300" b="1" i="1"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100"/>
              <a:buFont typeface="Arial"/>
              <a:buNone/>
            </a:pPr>
            <a:br>
              <a:rPr lang="en-CA" sz="2400" b="1" i="0" u="none" strike="noStrike" cap="none">
                <a:solidFill>
                  <a:schemeClr val="dk2"/>
                </a:solidFill>
                <a:latin typeface="Arial"/>
                <a:ea typeface="Arial"/>
                <a:cs typeface="Arial"/>
                <a:sym typeface="Arial"/>
              </a:rPr>
            </a:br>
            <a:endParaRPr sz="2400" b="1" i="0" u="none" strike="noStrike" cap="none">
              <a:solidFill>
                <a:schemeClr val="dk2"/>
              </a:solidFill>
              <a:latin typeface="Arial"/>
              <a:ea typeface="Arial"/>
              <a:cs typeface="Arial"/>
              <a:sym typeface="Arial"/>
            </a:endParaRPr>
          </a:p>
        </p:txBody>
      </p:sp>
      <p:pic>
        <p:nvPicPr>
          <p:cNvPr id="154" name="Google Shape;154;g2bdd4b709e2_0_0"/>
          <p:cNvPicPr preferRelativeResize="0"/>
          <p:nvPr/>
        </p:nvPicPr>
        <p:blipFill>
          <a:blip r:embed="rId4">
            <a:alphaModFix/>
          </a:blip>
          <a:stretch>
            <a:fillRect/>
          </a:stretch>
        </p:blipFill>
        <p:spPr>
          <a:xfrm>
            <a:off x="0" y="2939150"/>
            <a:ext cx="12192000" cy="3918850"/>
          </a:xfrm>
          <a:prstGeom prst="rect">
            <a:avLst/>
          </a:prstGeom>
          <a:noFill/>
          <a:ln w="9525" cap="flat" cmpd="sng">
            <a:solidFill>
              <a:srgbClr val="7F6000"/>
            </a:solidFill>
            <a:prstDash val="solid"/>
            <a:round/>
            <a:headEnd type="none" w="sm" len="sm"/>
            <a:tailEnd type="none" w="sm" len="sm"/>
          </a:ln>
        </p:spPr>
      </p:pic>
      <p:sp>
        <p:nvSpPr>
          <p:cNvPr id="155" name="Google Shape;155;g2bdd4b709e2_0_0"/>
          <p:cNvSpPr/>
          <p:nvPr/>
        </p:nvSpPr>
        <p:spPr>
          <a:xfrm>
            <a:off x="2770500" y="704650"/>
            <a:ext cx="6651000" cy="2080500"/>
          </a:xfrm>
          <a:prstGeom prst="ellipse">
            <a:avLst/>
          </a:prstGeom>
          <a:solidFill>
            <a:srgbClr val="FF9900"/>
          </a:solidFill>
          <a:ln w="76200" cap="flat" cmpd="sng">
            <a:solidFill>
              <a:srgbClr val="4C1130"/>
            </a:solidFill>
            <a:prstDash val="solid"/>
            <a:round/>
            <a:headEnd type="none" w="sm" len="sm"/>
            <a:tailEnd type="none" w="sm" len="sm"/>
          </a:ln>
          <a:effectLst>
            <a:outerShdw blurRad="57150" dist="19050" dir="5400000" algn="bl" rotWithShape="0">
              <a:srgbClr val="000000">
                <a:alpha val="3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200" b="1">
              <a:solidFill>
                <a:schemeClr val="dk1"/>
              </a:solidFill>
              <a:highlight>
                <a:srgbClr val="FF9900"/>
              </a:highlight>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CA" sz="3500" b="1">
                <a:solidFill>
                  <a:schemeClr val="dk1"/>
                </a:solidFill>
                <a:highlight>
                  <a:srgbClr val="FF9900"/>
                </a:highlight>
                <a:latin typeface="Calibri"/>
                <a:ea typeface="Calibri"/>
                <a:cs typeface="Calibri"/>
                <a:sym typeface="Calibri"/>
              </a:rPr>
              <a:t>BLACK MENTAL HEALTH </a:t>
            </a:r>
            <a:endParaRPr sz="3500" b="1">
              <a:solidFill>
                <a:schemeClr val="dk1"/>
              </a:solidFill>
              <a:highlight>
                <a:srgbClr val="FF9900"/>
              </a:highlight>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CA" sz="3500" b="1">
                <a:solidFill>
                  <a:schemeClr val="dk1"/>
                </a:solidFill>
                <a:highlight>
                  <a:srgbClr val="FF9900"/>
                </a:highlight>
                <a:latin typeface="Calibri"/>
                <a:ea typeface="Calibri"/>
                <a:cs typeface="Calibri"/>
                <a:sym typeface="Calibri"/>
              </a:rPr>
              <a:t>2024</a:t>
            </a:r>
            <a:endParaRPr sz="3500" b="1">
              <a:solidFill>
                <a:schemeClr val="dk1"/>
              </a:solidFill>
              <a:highlight>
                <a:srgbClr val="FF9900"/>
              </a:highlight>
              <a:latin typeface="Calibri"/>
              <a:ea typeface="Calibri"/>
              <a:cs typeface="Calibri"/>
              <a:sym typeface="Calibri"/>
            </a:endParaRPr>
          </a:p>
          <a:p>
            <a:pPr marL="0" lvl="0" indent="0" algn="ctr" rtl="0">
              <a:spcBef>
                <a:spcPts val="0"/>
              </a:spcBef>
              <a:spcAft>
                <a:spcPts val="0"/>
              </a:spcAft>
              <a:buNone/>
            </a:pPr>
            <a:endParaRPr sz="2800" b="1">
              <a:solidFill>
                <a:schemeClr val="dk1"/>
              </a:solidFill>
              <a:highlight>
                <a:srgbClr val="134F5C"/>
              </a:highlight>
              <a:latin typeface="Calibri"/>
              <a:ea typeface="Calibri"/>
              <a:cs typeface="Calibri"/>
              <a:sym typeface="Calibri"/>
            </a:endParaRPr>
          </a:p>
        </p:txBody>
      </p:sp>
      <p:pic>
        <p:nvPicPr>
          <p:cNvPr id="156" name="Google Shape;156;g2bdd4b709e2_0_0"/>
          <p:cNvPicPr preferRelativeResize="0"/>
          <p:nvPr/>
        </p:nvPicPr>
        <p:blipFill rotWithShape="1">
          <a:blip r:embed="rId5">
            <a:alphaModFix/>
          </a:blip>
          <a:srcRect/>
          <a:stretch/>
        </p:blipFill>
        <p:spPr>
          <a:xfrm>
            <a:off x="27025" y="60475"/>
            <a:ext cx="1674650" cy="1160475"/>
          </a:xfrm>
          <a:prstGeom prst="rect">
            <a:avLst/>
          </a:prstGeom>
          <a:noFill/>
          <a:ln w="76200" cap="flat" cmpd="sng">
            <a:solidFill>
              <a:srgbClr val="274E13"/>
            </a:solidFill>
            <a:prstDash val="solid"/>
            <a:round/>
            <a:headEnd type="none" w="sm" len="sm"/>
            <a:tailEnd type="none" w="sm" len="sm"/>
          </a:ln>
        </p:spPr>
      </p:pic>
      <p:pic>
        <p:nvPicPr>
          <p:cNvPr id="157" name="Google Shape;157;g2bdd4b709e2_0_0">
            <a:hlinkClick r:id="rId6"/>
          </p:cNvPr>
          <p:cNvPicPr preferRelativeResize="0"/>
          <p:nvPr/>
        </p:nvPicPr>
        <p:blipFill rotWithShape="1">
          <a:blip r:embed="rId7">
            <a:alphaModFix/>
          </a:blip>
          <a:srcRect/>
          <a:stretch/>
        </p:blipFill>
        <p:spPr>
          <a:xfrm>
            <a:off x="10327800" y="111825"/>
            <a:ext cx="1784350" cy="1160475"/>
          </a:xfrm>
          <a:prstGeom prst="rect">
            <a:avLst/>
          </a:prstGeom>
          <a:noFill/>
          <a:ln w="76200" cap="flat" cmpd="sng">
            <a:solidFill>
              <a:srgbClr val="274E13"/>
            </a:solidFill>
            <a:prstDash val="solid"/>
            <a:round/>
            <a:headEnd type="none" w="sm" len="sm"/>
            <a:tailEnd type="none" w="sm" len="sm"/>
          </a:ln>
        </p:spPr>
      </p:pic>
      <p:sp>
        <p:nvSpPr>
          <p:cNvPr id="158" name="Google Shape;158;g2bdd4b709e2_0_0"/>
          <p:cNvSpPr txBox="1"/>
          <p:nvPr/>
        </p:nvSpPr>
        <p:spPr>
          <a:xfrm>
            <a:off x="0" y="6250575"/>
            <a:ext cx="7007400" cy="49500"/>
          </a:xfrm>
          <a:prstGeom prst="rect">
            <a:avLst/>
          </a:prstGeom>
          <a:solidFill>
            <a:srgbClr val="FF9900"/>
          </a:solid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CA" sz="1100" b="1">
                <a:solidFill>
                  <a:schemeClr val="lt1"/>
                </a:solidFill>
              </a:rPr>
              <a:t>Created by TDSB Mental Health Leads . Any copying or adaptation requires acknowledgements</a:t>
            </a:r>
            <a:r>
              <a:rPr lang="en-CA" sz="1100" b="1">
                <a:solidFill>
                  <a:srgbClr val="C00000"/>
                </a:solidFill>
              </a:rPr>
              <a:t>.</a:t>
            </a:r>
            <a:endParaRPr sz="1300">
              <a:solidFill>
                <a:srgbClr val="FF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
        <p:nvSpPr>
          <p:cNvPr id="295" name="Google Shape;295;g2bdd4b709e2_1_0"/>
          <p:cNvSpPr txBox="1"/>
          <p:nvPr/>
        </p:nvSpPr>
        <p:spPr>
          <a:xfrm>
            <a:off x="680425" y="1378775"/>
            <a:ext cx="10689900" cy="5336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CA" sz="2000" b="1" i="0" u="sng" strike="noStrike" cap="none">
                <a:solidFill>
                  <a:srgbClr val="7F6000"/>
                </a:solidFill>
                <a:latin typeface="Arial"/>
                <a:ea typeface="Arial"/>
                <a:cs typeface="Arial"/>
                <a:sym typeface="Arial"/>
              </a:rPr>
              <a:t>Other Resources Thought Pieces</a:t>
            </a:r>
            <a:r>
              <a:rPr lang="en-CA" sz="1800" b="1" i="0" u="sng" strike="noStrike" cap="none">
                <a:solidFill>
                  <a:srgbClr val="7F6000"/>
                </a:solidFill>
                <a:latin typeface="Arial"/>
                <a:ea typeface="Arial"/>
                <a:cs typeface="Arial"/>
                <a:sym typeface="Arial"/>
              </a:rPr>
              <a:t> </a:t>
            </a:r>
            <a:endParaRPr sz="1800" b="0" i="0" u="none" strike="noStrike" cap="none">
              <a:solidFill>
                <a:srgbClr val="7F6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4"/>
              </a:rPr>
              <a:t>Racism, Health &amp; What You Can Do About</a:t>
            </a:r>
            <a:r>
              <a:rPr lang="en-CA"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4"/>
              </a:rPr>
              <a:t>Violence, Racism and Mental Health: Where do we go from here</a:t>
            </a:r>
            <a:r>
              <a:rPr lang="en-CA"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5"/>
              </a:rPr>
              <a:t>It’s a traumatic moment’: How everyday racism can impact mental, physical health</a:t>
            </a:r>
            <a:r>
              <a:rPr lang="en-CA"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6"/>
              </a:rPr>
              <a:t>White Anti-Racism: Living the Legacy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7"/>
              </a:rPr>
              <a:t>Anti Black Racism | BPAO</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sng" strike="noStrike" cap="none">
                <a:solidFill>
                  <a:srgbClr val="7F6000"/>
                </a:solidFill>
                <a:latin typeface="Arial"/>
                <a:ea typeface="Arial"/>
                <a:cs typeface="Arial"/>
                <a:sym typeface="Arial"/>
              </a:rPr>
              <a:t>Workplace Resources</a:t>
            </a:r>
            <a:endParaRPr sz="2000" b="0" i="0" u="none" strike="noStrike" cap="none">
              <a:solidFill>
                <a:srgbClr val="7F6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8"/>
              </a:rPr>
              <a:t>Workplace strategies for mental health: Inclusivity &amp; Mental Health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highlight>
                  <a:schemeClr val="lt1"/>
                </a:highlight>
                <a:latin typeface="Arial"/>
                <a:ea typeface="Arial"/>
                <a:cs typeface="Arial"/>
                <a:sym typeface="Arial"/>
                <a:hlinkClick r:id="rId9"/>
              </a:rPr>
              <a:t>Toolkit on Race and Mental Health at Work</a:t>
            </a:r>
            <a:r>
              <a:rPr lang="en-CA" sz="1500" b="0" i="0" u="none" strike="noStrike" cap="none">
                <a:solidFill>
                  <a:srgbClr val="000000"/>
                </a:solidFill>
                <a:highlight>
                  <a:schemeClr val="lt1"/>
                </a:highlight>
                <a:latin typeface="Arial"/>
                <a:ea typeface="Arial"/>
                <a:cs typeface="Arial"/>
                <a:sym typeface="Arial"/>
              </a:rPr>
              <a:t> (Pan-European)</a:t>
            </a:r>
            <a:endParaRPr sz="15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highlight>
                  <a:schemeClr val="lt1"/>
                </a:highlight>
                <a:latin typeface="Arial"/>
                <a:ea typeface="Arial"/>
                <a:cs typeface="Arial"/>
                <a:sym typeface="Arial"/>
                <a:hlinkClick r:id="rId10"/>
              </a:rPr>
              <a:t>https://www.oise.utoronto.ca/ciars/UserFiles/File/ABR_Resource_Guide-FINAL.pdf</a:t>
            </a:r>
            <a:endParaRPr sz="15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rgbClr val="000000"/>
              </a:solidFill>
              <a:highlight>
                <a:schemeClr val="lt1"/>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2000" b="1" i="0" u="sng" strike="noStrike" cap="none">
                <a:solidFill>
                  <a:srgbClr val="7F6000"/>
                </a:solidFill>
                <a:latin typeface="Arial"/>
                <a:ea typeface="Arial"/>
                <a:cs typeface="Arial"/>
                <a:sym typeface="Arial"/>
              </a:rPr>
              <a:t>Resources to Strengthen Your Ability to Be a Strong Ally</a:t>
            </a:r>
            <a:endParaRPr sz="2000" b="1" i="0" u="none" strike="noStrike" cap="none">
              <a:solidFill>
                <a:srgbClr val="7F6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rgbClr val="0B5394"/>
                </a:solidFill>
                <a:latin typeface="Arial"/>
                <a:ea typeface="Arial"/>
                <a:cs typeface="Arial"/>
                <a:sym typeface="Arial"/>
                <a:hlinkClick r:id="rId9">
                  <a:extLst>
                    <a:ext uri="{A12FA001-AC4F-418D-AE19-62706E023703}">
                      <ahyp:hlinkClr xmlns:ahyp="http://schemas.microsoft.com/office/drawing/2018/hyperlinkcolor" val="tx"/>
                    </a:ext>
                  </a:extLst>
                </a:hlinkClick>
              </a:rPr>
              <a:t>Resources to Strengthen Your Ability to Be a Strong Ally</a:t>
            </a:r>
            <a:r>
              <a:rPr lang="en-CA" sz="1500" b="0" i="0" u="none" strike="noStrike" cap="none">
                <a:solidFill>
                  <a:srgbClr val="0B5394"/>
                </a:solidFill>
                <a:latin typeface="Arial"/>
                <a:ea typeface="Arial"/>
                <a:cs typeface="Arial"/>
                <a:sym typeface="Arial"/>
              </a:rPr>
              <a:t>  </a:t>
            </a:r>
            <a:endParaRPr sz="1500" b="0" i="0" u="none" strike="noStrike" cap="none">
              <a:solidFill>
                <a:srgbClr val="0B539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rgbClr val="0B5394"/>
                </a:solidFill>
                <a:latin typeface="Arial"/>
                <a:ea typeface="Arial"/>
                <a:cs typeface="Arial"/>
                <a:sym typeface="Arial"/>
                <a:hlinkClick r:id="rId11">
                  <a:extLst>
                    <a:ext uri="{A12FA001-AC4F-418D-AE19-62706E023703}">
                      <ahyp:hlinkClr xmlns:ahyp="http://schemas.microsoft.com/office/drawing/2018/hyperlinkcolor" val="tx"/>
                    </a:ext>
                  </a:extLst>
                </a:hlinkClick>
              </a:rPr>
              <a:t>Article: Becoming Trustworthy White Allies</a:t>
            </a:r>
            <a:r>
              <a:rPr lang="en-CA" sz="1500" b="0" i="0" u="none" strike="noStrike" cap="none">
                <a:solidFill>
                  <a:srgbClr val="0B5394"/>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12"/>
              </a:rPr>
              <a:t>Article: Understanding and Dismantling Racism: A Booklist for White Readers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13"/>
              </a:rPr>
              <a:t>Centre for Social Intervention: How to Be an Ally: Anti-Blackness at the Intersections panel recap</a:t>
            </a:r>
            <a:r>
              <a:rPr lang="en-CA" sz="1500" b="0" i="0" u="none" strike="noStrike" cap="none">
                <a:solidFill>
                  <a:srgbClr val="000000"/>
                </a:solidFill>
                <a:latin typeface="Arial"/>
                <a:ea typeface="Arial"/>
                <a:cs typeface="Arial"/>
                <a:sym typeface="Arial"/>
              </a:rPr>
              <a:t>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CA" sz="1500" b="0" i="0" u="sng" strike="noStrike" cap="none">
                <a:solidFill>
                  <a:schemeClr val="hlink"/>
                </a:solidFill>
                <a:latin typeface="Arial"/>
                <a:ea typeface="Arial"/>
                <a:cs typeface="Arial"/>
                <a:sym typeface="Arial"/>
                <a:hlinkClick r:id="rId14"/>
              </a:rPr>
              <a:t>10 Books about race to read instead of asking a Person of Color to explain things to you</a:t>
            </a:r>
            <a:endParaRPr sz="1500" b="0" i="0" u="none" strike="noStrike" cap="none">
              <a:solidFill>
                <a:srgbClr val="000000"/>
              </a:solidFill>
              <a:latin typeface="Arial"/>
              <a:ea typeface="Arial"/>
              <a:cs typeface="Arial"/>
              <a:sym typeface="Arial"/>
            </a:endParaRPr>
          </a:p>
        </p:txBody>
      </p:sp>
      <p:pic>
        <p:nvPicPr>
          <p:cNvPr id="296" name="Google Shape;296;g2bdd4b709e2_1_0"/>
          <p:cNvPicPr preferRelativeResize="0"/>
          <p:nvPr/>
        </p:nvPicPr>
        <p:blipFill rotWithShape="1">
          <a:blip r:embed="rId15">
            <a:alphaModFix/>
          </a:blip>
          <a:srcRect/>
          <a:stretch/>
        </p:blipFill>
        <p:spPr>
          <a:xfrm>
            <a:off x="680425" y="194575"/>
            <a:ext cx="10689900" cy="1098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0"/>
        <p:cNvGrpSpPr/>
        <p:nvPr/>
      </p:nvGrpSpPr>
      <p:grpSpPr>
        <a:xfrm>
          <a:off x="0" y="0"/>
          <a:ext cx="0" cy="0"/>
          <a:chOff x="0" y="0"/>
          <a:chExt cx="0" cy="0"/>
        </a:xfrm>
      </p:grpSpPr>
      <p:pic>
        <p:nvPicPr>
          <p:cNvPr id="301" name="Google Shape;301;g2bdd4b709e2_1_6">
            <a:hlinkClick r:id="rId4"/>
          </p:cNvPr>
          <p:cNvPicPr preferRelativeResize="0"/>
          <p:nvPr/>
        </p:nvPicPr>
        <p:blipFill rotWithShape="1">
          <a:blip r:embed="rId5">
            <a:alphaModFix/>
          </a:blip>
          <a:srcRect/>
          <a:stretch/>
        </p:blipFill>
        <p:spPr>
          <a:xfrm>
            <a:off x="-7250" y="1773050"/>
            <a:ext cx="4568575" cy="766600"/>
          </a:xfrm>
          <a:prstGeom prst="rect">
            <a:avLst/>
          </a:prstGeom>
          <a:noFill/>
          <a:ln>
            <a:noFill/>
          </a:ln>
        </p:spPr>
      </p:pic>
      <p:pic>
        <p:nvPicPr>
          <p:cNvPr id="302" name="Google Shape;302;g2bdd4b709e2_1_6">
            <a:hlinkClick r:id="rId6"/>
          </p:cNvPr>
          <p:cNvPicPr preferRelativeResize="0"/>
          <p:nvPr/>
        </p:nvPicPr>
        <p:blipFill rotWithShape="1">
          <a:blip r:embed="rId7">
            <a:alphaModFix/>
          </a:blip>
          <a:srcRect/>
          <a:stretch/>
        </p:blipFill>
        <p:spPr>
          <a:xfrm>
            <a:off x="4526475" y="2140050"/>
            <a:ext cx="2473450" cy="1415475"/>
          </a:xfrm>
          <a:prstGeom prst="rect">
            <a:avLst/>
          </a:prstGeom>
          <a:noFill/>
          <a:ln>
            <a:noFill/>
          </a:ln>
        </p:spPr>
      </p:pic>
      <p:pic>
        <p:nvPicPr>
          <p:cNvPr id="303" name="Google Shape;303;g2bdd4b709e2_1_6">
            <a:hlinkClick r:id="rId8"/>
          </p:cNvPr>
          <p:cNvPicPr preferRelativeResize="0"/>
          <p:nvPr/>
        </p:nvPicPr>
        <p:blipFill rotWithShape="1">
          <a:blip r:embed="rId9">
            <a:alphaModFix/>
          </a:blip>
          <a:srcRect/>
          <a:stretch/>
        </p:blipFill>
        <p:spPr>
          <a:xfrm>
            <a:off x="8728275" y="3533250"/>
            <a:ext cx="3475300" cy="828675"/>
          </a:xfrm>
          <a:prstGeom prst="rect">
            <a:avLst/>
          </a:prstGeom>
          <a:noFill/>
          <a:ln>
            <a:noFill/>
          </a:ln>
        </p:spPr>
      </p:pic>
      <p:pic>
        <p:nvPicPr>
          <p:cNvPr id="304" name="Google Shape;304;g2bdd4b709e2_1_6">
            <a:hlinkClick r:id="rId10"/>
          </p:cNvPr>
          <p:cNvPicPr preferRelativeResize="0"/>
          <p:nvPr/>
        </p:nvPicPr>
        <p:blipFill rotWithShape="1">
          <a:blip r:embed="rId11">
            <a:alphaModFix/>
          </a:blip>
          <a:srcRect l="3120" r="-3119"/>
          <a:stretch/>
        </p:blipFill>
        <p:spPr>
          <a:xfrm>
            <a:off x="2414300" y="3540625"/>
            <a:ext cx="3078324" cy="1237900"/>
          </a:xfrm>
          <a:prstGeom prst="rect">
            <a:avLst/>
          </a:prstGeom>
          <a:noFill/>
          <a:ln>
            <a:noFill/>
          </a:ln>
        </p:spPr>
      </p:pic>
      <p:pic>
        <p:nvPicPr>
          <p:cNvPr id="305" name="Google Shape;305;g2bdd4b709e2_1_6">
            <a:hlinkClick r:id="rId12"/>
          </p:cNvPr>
          <p:cNvPicPr preferRelativeResize="0"/>
          <p:nvPr/>
        </p:nvPicPr>
        <p:blipFill rotWithShape="1">
          <a:blip r:embed="rId13">
            <a:alphaModFix/>
          </a:blip>
          <a:srcRect/>
          <a:stretch/>
        </p:blipFill>
        <p:spPr>
          <a:xfrm>
            <a:off x="6999925" y="920925"/>
            <a:ext cx="2971800" cy="1495925"/>
          </a:xfrm>
          <a:prstGeom prst="rect">
            <a:avLst/>
          </a:prstGeom>
          <a:noFill/>
          <a:ln>
            <a:noFill/>
          </a:ln>
        </p:spPr>
      </p:pic>
      <p:sp>
        <p:nvSpPr>
          <p:cNvPr id="306" name="Google Shape;306;g2bdd4b709e2_1_6"/>
          <p:cNvSpPr txBox="1"/>
          <p:nvPr/>
        </p:nvSpPr>
        <p:spPr>
          <a:xfrm>
            <a:off x="75325" y="-5275"/>
            <a:ext cx="5599500" cy="1031400"/>
          </a:xfrm>
          <a:prstGeom prst="rect">
            <a:avLst/>
          </a:prstGeom>
          <a:solidFill>
            <a:srgbClr val="FF9900"/>
          </a:solid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3300"/>
              <a:buFont typeface="Arial"/>
              <a:buNone/>
            </a:pPr>
            <a:r>
              <a:rPr lang="en-CA" sz="2700">
                <a:latin typeface="Lobster"/>
                <a:ea typeface="Lobster"/>
                <a:cs typeface="Lobster"/>
                <a:sym typeface="Lobster"/>
              </a:rPr>
              <a:t>Black </a:t>
            </a:r>
            <a:r>
              <a:rPr lang="en-CA" sz="2700" b="0" i="0" u="none" strike="noStrike" cap="none">
                <a:solidFill>
                  <a:srgbClr val="000000"/>
                </a:solidFill>
                <a:latin typeface="Lobster"/>
                <a:ea typeface="Lobster"/>
                <a:cs typeface="Lobster"/>
                <a:sym typeface="Lobster"/>
              </a:rPr>
              <a:t>Community Services &amp; Resources </a:t>
            </a:r>
            <a:endParaRPr sz="2700" b="0" i="0" u="none" strike="noStrike" cap="none">
              <a:solidFill>
                <a:srgbClr val="000000"/>
              </a:solidFill>
              <a:latin typeface="Lobster"/>
              <a:ea typeface="Lobster"/>
              <a:cs typeface="Lobster"/>
              <a:sym typeface="Lobster"/>
            </a:endParaRPr>
          </a:p>
          <a:p>
            <a:pPr marL="0" marR="0" lvl="0" indent="0" algn="ctr" rtl="0">
              <a:lnSpc>
                <a:spcPct val="100000"/>
              </a:lnSpc>
              <a:spcBef>
                <a:spcPts val="0"/>
              </a:spcBef>
              <a:spcAft>
                <a:spcPts val="0"/>
              </a:spcAft>
              <a:buClr>
                <a:srgbClr val="000000"/>
              </a:buClr>
              <a:buSzPts val="3300"/>
              <a:buFont typeface="Arial"/>
              <a:buNone/>
            </a:pPr>
            <a:r>
              <a:rPr lang="en-CA" sz="2400">
                <a:solidFill>
                  <a:srgbClr val="C00000"/>
                </a:solidFill>
                <a:latin typeface="Lobster"/>
                <a:ea typeface="Lobster"/>
                <a:cs typeface="Lobster"/>
                <a:sym typeface="Lobster"/>
              </a:rPr>
              <a:t>(</a:t>
            </a:r>
            <a:r>
              <a:rPr lang="en-CA" sz="2400" b="0" i="0" u="none" strike="noStrike" cap="none">
                <a:solidFill>
                  <a:srgbClr val="C00000"/>
                </a:solidFill>
                <a:latin typeface="Lobster"/>
                <a:ea typeface="Lobster"/>
                <a:cs typeface="Lobster"/>
                <a:sym typeface="Lobster"/>
              </a:rPr>
              <a:t>Click </a:t>
            </a:r>
            <a:r>
              <a:rPr lang="en-CA" sz="2400">
                <a:solidFill>
                  <a:srgbClr val="C00000"/>
                </a:solidFill>
                <a:latin typeface="Lobster"/>
                <a:ea typeface="Lobster"/>
                <a:cs typeface="Lobster"/>
                <a:sym typeface="Lobster"/>
              </a:rPr>
              <a:t>on posters for </a:t>
            </a:r>
            <a:r>
              <a:rPr lang="en-CA" sz="2400" b="0" i="0" u="none" strike="noStrike" cap="none">
                <a:solidFill>
                  <a:srgbClr val="C00000"/>
                </a:solidFill>
                <a:latin typeface="Lobster"/>
                <a:ea typeface="Lobster"/>
                <a:cs typeface="Lobster"/>
                <a:sym typeface="Lobster"/>
              </a:rPr>
              <a:t>information</a:t>
            </a:r>
            <a:r>
              <a:rPr lang="en-CA" sz="2400">
                <a:solidFill>
                  <a:srgbClr val="C00000"/>
                </a:solidFill>
                <a:latin typeface="Lobster"/>
                <a:ea typeface="Lobster"/>
                <a:cs typeface="Lobster"/>
                <a:sym typeface="Lobster"/>
              </a:rPr>
              <a:t>)</a:t>
            </a:r>
            <a:endParaRPr sz="3100" b="0" i="0" u="none" strike="noStrike" cap="none">
              <a:solidFill>
                <a:srgbClr val="C00000"/>
              </a:solidFill>
              <a:latin typeface="Lobster"/>
              <a:ea typeface="Lobster"/>
              <a:cs typeface="Lobster"/>
              <a:sym typeface="Lobster"/>
            </a:endParaRPr>
          </a:p>
        </p:txBody>
      </p:sp>
      <p:pic>
        <p:nvPicPr>
          <p:cNvPr id="307" name="Google Shape;307;g2bdd4b709e2_1_6"/>
          <p:cNvPicPr preferRelativeResize="0"/>
          <p:nvPr/>
        </p:nvPicPr>
        <p:blipFill rotWithShape="1">
          <a:blip r:embed="rId14">
            <a:alphaModFix/>
          </a:blip>
          <a:srcRect/>
          <a:stretch/>
        </p:blipFill>
        <p:spPr>
          <a:xfrm>
            <a:off x="7256926" y="3679498"/>
            <a:ext cx="759494" cy="828675"/>
          </a:xfrm>
          <a:prstGeom prst="rect">
            <a:avLst/>
          </a:prstGeom>
          <a:noFill/>
          <a:ln>
            <a:noFill/>
          </a:ln>
        </p:spPr>
      </p:pic>
      <p:pic>
        <p:nvPicPr>
          <p:cNvPr id="308" name="Google Shape;308;g2bdd4b709e2_1_6"/>
          <p:cNvPicPr preferRelativeResize="0"/>
          <p:nvPr/>
        </p:nvPicPr>
        <p:blipFill rotWithShape="1">
          <a:blip r:embed="rId14">
            <a:alphaModFix/>
          </a:blip>
          <a:srcRect l="-494509" t="121220" r="494509" b="-121220"/>
          <a:stretch/>
        </p:blipFill>
        <p:spPr>
          <a:xfrm>
            <a:off x="2639183" y="4120700"/>
            <a:ext cx="1031968" cy="971260"/>
          </a:xfrm>
          <a:prstGeom prst="rect">
            <a:avLst/>
          </a:prstGeom>
          <a:noFill/>
          <a:ln>
            <a:noFill/>
          </a:ln>
        </p:spPr>
      </p:pic>
      <p:pic>
        <p:nvPicPr>
          <p:cNvPr id="309" name="Google Shape;309;g2bdd4b709e2_1_6">
            <a:hlinkClick r:id="rId15"/>
          </p:cNvPr>
          <p:cNvPicPr preferRelativeResize="0"/>
          <p:nvPr/>
        </p:nvPicPr>
        <p:blipFill rotWithShape="1">
          <a:blip r:embed="rId16">
            <a:alphaModFix/>
          </a:blip>
          <a:srcRect/>
          <a:stretch/>
        </p:blipFill>
        <p:spPr>
          <a:xfrm>
            <a:off x="0" y="3518500"/>
            <a:ext cx="2414300" cy="1237900"/>
          </a:xfrm>
          <a:prstGeom prst="rect">
            <a:avLst/>
          </a:prstGeom>
          <a:noFill/>
          <a:ln>
            <a:noFill/>
          </a:ln>
        </p:spPr>
      </p:pic>
      <p:pic>
        <p:nvPicPr>
          <p:cNvPr id="310" name="Google Shape;310;g2bdd4b709e2_1_6">
            <a:hlinkClick r:id="rId17"/>
          </p:cNvPr>
          <p:cNvPicPr preferRelativeResize="0"/>
          <p:nvPr/>
        </p:nvPicPr>
        <p:blipFill rotWithShape="1">
          <a:blip r:embed="rId18">
            <a:alphaModFix/>
          </a:blip>
          <a:srcRect/>
          <a:stretch/>
        </p:blipFill>
        <p:spPr>
          <a:xfrm>
            <a:off x="-15950" y="4652350"/>
            <a:ext cx="2473450" cy="1103950"/>
          </a:xfrm>
          <a:prstGeom prst="rect">
            <a:avLst/>
          </a:prstGeom>
          <a:noFill/>
          <a:ln>
            <a:noFill/>
          </a:ln>
        </p:spPr>
      </p:pic>
      <p:pic>
        <p:nvPicPr>
          <p:cNvPr id="311" name="Google Shape;311;g2bdd4b709e2_1_6">
            <a:hlinkClick r:id="rId19"/>
          </p:cNvPr>
          <p:cNvPicPr preferRelativeResize="0"/>
          <p:nvPr/>
        </p:nvPicPr>
        <p:blipFill rotWithShape="1">
          <a:blip r:embed="rId20">
            <a:alphaModFix/>
          </a:blip>
          <a:srcRect/>
          <a:stretch/>
        </p:blipFill>
        <p:spPr>
          <a:xfrm>
            <a:off x="2172900" y="5700925"/>
            <a:ext cx="3163150" cy="1084798"/>
          </a:xfrm>
          <a:prstGeom prst="rect">
            <a:avLst/>
          </a:prstGeom>
          <a:noFill/>
          <a:ln>
            <a:noFill/>
          </a:ln>
        </p:spPr>
      </p:pic>
      <p:pic>
        <p:nvPicPr>
          <p:cNvPr id="312" name="Google Shape;312;g2bdd4b709e2_1_6">
            <a:hlinkClick r:id="rId21"/>
          </p:cNvPr>
          <p:cNvPicPr preferRelativeResize="0"/>
          <p:nvPr/>
        </p:nvPicPr>
        <p:blipFill rotWithShape="1">
          <a:blip r:embed="rId22">
            <a:alphaModFix/>
          </a:blip>
          <a:srcRect/>
          <a:stretch/>
        </p:blipFill>
        <p:spPr>
          <a:xfrm>
            <a:off x="2077275" y="2488125"/>
            <a:ext cx="2473450" cy="1052550"/>
          </a:xfrm>
          <a:prstGeom prst="rect">
            <a:avLst/>
          </a:prstGeom>
          <a:noFill/>
          <a:ln>
            <a:noFill/>
          </a:ln>
        </p:spPr>
      </p:pic>
      <p:pic>
        <p:nvPicPr>
          <p:cNvPr id="313" name="Google Shape;313;g2bdd4b709e2_1_6">
            <a:hlinkClick r:id="rId23"/>
          </p:cNvPr>
          <p:cNvPicPr preferRelativeResize="0"/>
          <p:nvPr/>
        </p:nvPicPr>
        <p:blipFill rotWithShape="1">
          <a:blip r:embed="rId24">
            <a:alphaModFix/>
          </a:blip>
          <a:srcRect/>
          <a:stretch/>
        </p:blipFill>
        <p:spPr>
          <a:xfrm>
            <a:off x="9789275" y="-106225"/>
            <a:ext cx="2414300" cy="1247775"/>
          </a:xfrm>
          <a:prstGeom prst="rect">
            <a:avLst/>
          </a:prstGeom>
          <a:noFill/>
          <a:ln>
            <a:noFill/>
          </a:ln>
        </p:spPr>
      </p:pic>
      <p:pic>
        <p:nvPicPr>
          <p:cNvPr id="314" name="Google Shape;314;g2bdd4b709e2_1_6">
            <a:hlinkClick r:id="rId25"/>
          </p:cNvPr>
          <p:cNvPicPr preferRelativeResize="0"/>
          <p:nvPr/>
        </p:nvPicPr>
        <p:blipFill rotWithShape="1">
          <a:blip r:embed="rId26">
            <a:alphaModFix/>
          </a:blip>
          <a:srcRect/>
          <a:stretch/>
        </p:blipFill>
        <p:spPr>
          <a:xfrm>
            <a:off x="5897875" y="4508175"/>
            <a:ext cx="2971800" cy="1247775"/>
          </a:xfrm>
          <a:prstGeom prst="rect">
            <a:avLst/>
          </a:prstGeom>
          <a:noFill/>
          <a:ln>
            <a:noFill/>
          </a:ln>
        </p:spPr>
      </p:pic>
      <p:pic>
        <p:nvPicPr>
          <p:cNvPr id="315" name="Google Shape;315;g2bdd4b709e2_1_6">
            <a:hlinkClick r:id="rId27"/>
          </p:cNvPr>
          <p:cNvPicPr preferRelativeResize="0"/>
          <p:nvPr/>
        </p:nvPicPr>
        <p:blipFill rotWithShape="1">
          <a:blip r:embed="rId28">
            <a:alphaModFix/>
          </a:blip>
          <a:srcRect/>
          <a:stretch/>
        </p:blipFill>
        <p:spPr>
          <a:xfrm>
            <a:off x="8869675" y="4361925"/>
            <a:ext cx="3333900" cy="1315425"/>
          </a:xfrm>
          <a:prstGeom prst="rect">
            <a:avLst/>
          </a:prstGeom>
          <a:noFill/>
          <a:ln>
            <a:noFill/>
          </a:ln>
        </p:spPr>
      </p:pic>
      <p:pic>
        <p:nvPicPr>
          <p:cNvPr id="316" name="Google Shape;316;g2bdd4b709e2_1_6">
            <a:hlinkClick r:id="rId29"/>
          </p:cNvPr>
          <p:cNvPicPr preferRelativeResize="0"/>
          <p:nvPr/>
        </p:nvPicPr>
        <p:blipFill rotWithShape="1">
          <a:blip r:embed="rId30">
            <a:alphaModFix/>
          </a:blip>
          <a:srcRect/>
          <a:stretch/>
        </p:blipFill>
        <p:spPr>
          <a:xfrm>
            <a:off x="9288925" y="5584150"/>
            <a:ext cx="2971800" cy="1237900"/>
          </a:xfrm>
          <a:prstGeom prst="rect">
            <a:avLst/>
          </a:prstGeom>
          <a:noFill/>
          <a:ln>
            <a:noFill/>
          </a:ln>
        </p:spPr>
      </p:pic>
      <p:pic>
        <p:nvPicPr>
          <p:cNvPr id="317" name="Google Shape;317;g2bdd4b709e2_1_6">
            <a:hlinkClick r:id="rId31"/>
          </p:cNvPr>
          <p:cNvPicPr preferRelativeResize="0"/>
          <p:nvPr/>
        </p:nvPicPr>
        <p:blipFill rotWithShape="1">
          <a:blip r:embed="rId32">
            <a:alphaModFix/>
          </a:blip>
          <a:srcRect/>
          <a:stretch/>
        </p:blipFill>
        <p:spPr>
          <a:xfrm>
            <a:off x="-15950" y="2514475"/>
            <a:ext cx="2093225" cy="1115551"/>
          </a:xfrm>
          <a:prstGeom prst="rect">
            <a:avLst/>
          </a:prstGeom>
          <a:noFill/>
          <a:ln>
            <a:noFill/>
          </a:ln>
        </p:spPr>
      </p:pic>
      <p:pic>
        <p:nvPicPr>
          <p:cNvPr id="318" name="Google Shape;318;g2bdd4b709e2_1_6"/>
          <p:cNvPicPr preferRelativeResize="0"/>
          <p:nvPr/>
        </p:nvPicPr>
        <p:blipFill rotWithShape="1">
          <a:blip r:embed="rId14">
            <a:alphaModFix/>
          </a:blip>
          <a:srcRect/>
          <a:stretch/>
        </p:blipFill>
        <p:spPr>
          <a:xfrm>
            <a:off x="9201425" y="1163821"/>
            <a:ext cx="852200" cy="802053"/>
          </a:xfrm>
          <a:prstGeom prst="rect">
            <a:avLst/>
          </a:prstGeom>
          <a:noFill/>
          <a:ln>
            <a:noFill/>
          </a:ln>
        </p:spPr>
      </p:pic>
      <p:pic>
        <p:nvPicPr>
          <p:cNvPr id="319" name="Google Shape;319;g2bdd4b709e2_1_6">
            <a:hlinkClick r:id="rId33"/>
          </p:cNvPr>
          <p:cNvPicPr preferRelativeResize="0"/>
          <p:nvPr/>
        </p:nvPicPr>
        <p:blipFill rotWithShape="1">
          <a:blip r:embed="rId34">
            <a:alphaModFix/>
          </a:blip>
          <a:srcRect/>
          <a:stretch/>
        </p:blipFill>
        <p:spPr>
          <a:xfrm>
            <a:off x="2429700" y="4753325"/>
            <a:ext cx="3468175" cy="971250"/>
          </a:xfrm>
          <a:prstGeom prst="rect">
            <a:avLst/>
          </a:prstGeom>
          <a:noFill/>
          <a:ln>
            <a:noFill/>
          </a:ln>
        </p:spPr>
      </p:pic>
      <p:pic>
        <p:nvPicPr>
          <p:cNvPr id="320" name="Google Shape;320;g2bdd4b709e2_1_6">
            <a:hlinkClick r:id="rId35"/>
          </p:cNvPr>
          <p:cNvPicPr preferRelativeResize="0"/>
          <p:nvPr/>
        </p:nvPicPr>
        <p:blipFill rotWithShape="1">
          <a:blip r:embed="rId36">
            <a:alphaModFix/>
          </a:blip>
          <a:srcRect/>
          <a:stretch/>
        </p:blipFill>
        <p:spPr>
          <a:xfrm>
            <a:off x="5336050" y="5622150"/>
            <a:ext cx="3952875" cy="1103950"/>
          </a:xfrm>
          <a:prstGeom prst="rect">
            <a:avLst/>
          </a:prstGeom>
          <a:noFill/>
          <a:ln>
            <a:noFill/>
          </a:ln>
          <a:effectLst>
            <a:reflection endPos="30000" dist="38100" dir="5400000" fadeDir="5400012" sy="-100000" algn="bl" rotWithShape="0"/>
          </a:effectLst>
        </p:spPr>
      </p:pic>
      <p:pic>
        <p:nvPicPr>
          <p:cNvPr id="321" name="Google Shape;321;g2bdd4b709e2_1_6">
            <a:hlinkClick r:id="rId37"/>
          </p:cNvPr>
          <p:cNvPicPr preferRelativeResize="0"/>
          <p:nvPr/>
        </p:nvPicPr>
        <p:blipFill rotWithShape="1">
          <a:blip r:embed="rId38">
            <a:alphaModFix/>
          </a:blip>
          <a:srcRect/>
          <a:stretch/>
        </p:blipFill>
        <p:spPr>
          <a:xfrm>
            <a:off x="9971675" y="1146925"/>
            <a:ext cx="2195225" cy="2338800"/>
          </a:xfrm>
          <a:prstGeom prst="rect">
            <a:avLst/>
          </a:prstGeom>
          <a:noFill/>
          <a:ln>
            <a:noFill/>
          </a:ln>
        </p:spPr>
      </p:pic>
      <p:pic>
        <p:nvPicPr>
          <p:cNvPr id="322" name="Google Shape;322;g2bdd4b709e2_1_6">
            <a:hlinkClick r:id="rId39"/>
          </p:cNvPr>
          <p:cNvPicPr preferRelativeResize="0"/>
          <p:nvPr/>
        </p:nvPicPr>
        <p:blipFill rotWithShape="1">
          <a:blip r:embed="rId40">
            <a:alphaModFix/>
          </a:blip>
          <a:srcRect/>
          <a:stretch/>
        </p:blipFill>
        <p:spPr>
          <a:xfrm>
            <a:off x="6982475" y="2371375"/>
            <a:ext cx="2971800" cy="1247775"/>
          </a:xfrm>
          <a:prstGeom prst="rect">
            <a:avLst/>
          </a:prstGeom>
          <a:noFill/>
          <a:ln>
            <a:noFill/>
          </a:ln>
        </p:spPr>
      </p:pic>
      <p:pic>
        <p:nvPicPr>
          <p:cNvPr id="323" name="Google Shape;323;g2bdd4b709e2_1_6">
            <a:hlinkClick r:id="rId41"/>
          </p:cNvPr>
          <p:cNvPicPr preferRelativeResize="0"/>
          <p:nvPr/>
        </p:nvPicPr>
        <p:blipFill rotWithShape="1">
          <a:blip r:embed="rId42">
            <a:alphaModFix/>
          </a:blip>
          <a:srcRect/>
          <a:stretch/>
        </p:blipFill>
        <p:spPr>
          <a:xfrm>
            <a:off x="-67050" y="5718450"/>
            <a:ext cx="2246325" cy="1062750"/>
          </a:xfrm>
          <a:prstGeom prst="rect">
            <a:avLst/>
          </a:prstGeom>
          <a:noFill/>
          <a:ln>
            <a:noFill/>
          </a:ln>
        </p:spPr>
      </p:pic>
      <p:pic>
        <p:nvPicPr>
          <p:cNvPr id="324" name="Google Shape;324;g2bdd4b709e2_1_6">
            <a:hlinkClick r:id="rId43"/>
          </p:cNvPr>
          <p:cNvPicPr preferRelativeResize="0"/>
          <p:nvPr/>
        </p:nvPicPr>
        <p:blipFill rotWithShape="1">
          <a:blip r:embed="rId44">
            <a:alphaModFix/>
          </a:blip>
          <a:srcRect/>
          <a:stretch/>
        </p:blipFill>
        <p:spPr>
          <a:xfrm>
            <a:off x="5365400" y="3509050"/>
            <a:ext cx="3475300" cy="1237900"/>
          </a:xfrm>
          <a:prstGeom prst="rect">
            <a:avLst/>
          </a:prstGeom>
          <a:noFill/>
          <a:ln>
            <a:noFill/>
          </a:ln>
        </p:spPr>
      </p:pic>
      <p:pic>
        <p:nvPicPr>
          <p:cNvPr id="325" name="Google Shape;325;g2bdd4b709e2_1_6">
            <a:hlinkClick r:id="rId45"/>
          </p:cNvPr>
          <p:cNvPicPr preferRelativeResize="0"/>
          <p:nvPr/>
        </p:nvPicPr>
        <p:blipFill rotWithShape="1">
          <a:blip r:embed="rId46">
            <a:alphaModFix/>
          </a:blip>
          <a:srcRect/>
          <a:stretch/>
        </p:blipFill>
        <p:spPr>
          <a:xfrm>
            <a:off x="4561325" y="1072475"/>
            <a:ext cx="2414300" cy="1084800"/>
          </a:xfrm>
          <a:prstGeom prst="rect">
            <a:avLst/>
          </a:prstGeom>
          <a:noFill/>
          <a:ln>
            <a:noFill/>
          </a:ln>
        </p:spPr>
      </p:pic>
      <p:pic>
        <p:nvPicPr>
          <p:cNvPr id="326" name="Google Shape;326;g2bdd4b709e2_1_6">
            <a:hlinkClick r:id="rId47"/>
          </p:cNvPr>
          <p:cNvPicPr preferRelativeResize="0"/>
          <p:nvPr/>
        </p:nvPicPr>
        <p:blipFill rotWithShape="1">
          <a:blip r:embed="rId48">
            <a:alphaModFix/>
          </a:blip>
          <a:srcRect/>
          <a:stretch/>
        </p:blipFill>
        <p:spPr>
          <a:xfrm>
            <a:off x="5679550" y="-65175"/>
            <a:ext cx="4267925" cy="1237900"/>
          </a:xfrm>
          <a:prstGeom prst="rect">
            <a:avLst/>
          </a:prstGeom>
          <a:noFill/>
          <a:ln>
            <a:noFill/>
          </a:ln>
        </p:spPr>
      </p:pic>
      <p:pic>
        <p:nvPicPr>
          <p:cNvPr id="327" name="Google Shape;327;g2bdd4b709e2_1_6">
            <a:hlinkClick r:id="rId49"/>
          </p:cNvPr>
          <p:cNvPicPr preferRelativeResize="0"/>
          <p:nvPr/>
        </p:nvPicPr>
        <p:blipFill rotWithShape="1">
          <a:blip r:embed="rId50">
            <a:alphaModFix/>
          </a:blip>
          <a:srcRect/>
          <a:stretch/>
        </p:blipFill>
        <p:spPr>
          <a:xfrm>
            <a:off x="-7250" y="1072025"/>
            <a:ext cx="4568575" cy="7010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g2bdd4b709e2_1_37"/>
          <p:cNvSpPr txBox="1">
            <a:spLocks noGrp="1"/>
          </p:cNvSpPr>
          <p:nvPr>
            <p:ph type="body" idx="4294967295"/>
          </p:nvPr>
        </p:nvSpPr>
        <p:spPr>
          <a:xfrm>
            <a:off x="1849863" y="386025"/>
            <a:ext cx="8546700" cy="5910300"/>
          </a:xfrm>
          <a:prstGeom prst="rect">
            <a:avLst/>
          </a:prstGeom>
          <a:noFill/>
          <a:ln w="76200" cap="flat" cmpd="sng">
            <a:solidFill>
              <a:srgbClr val="1C4587"/>
            </a:solidFill>
            <a:prstDash val="solid"/>
            <a:round/>
            <a:headEnd type="none" w="sm" len="sm"/>
            <a:tailEnd type="none" w="sm" len="sm"/>
          </a:ln>
        </p:spPr>
        <p:txBody>
          <a:bodyPr spcFirstLastPara="1" wrap="square" lIns="91425" tIns="45700" rIns="91425" bIns="45700" anchor="t" anchorCtr="0">
            <a:normAutofit fontScale="25000" lnSpcReduction="20000"/>
          </a:bodyPr>
          <a:lstStyle/>
          <a:p>
            <a:pPr marL="0" lvl="0" indent="0" algn="l" rtl="0">
              <a:lnSpc>
                <a:spcPct val="90000"/>
              </a:lnSpc>
              <a:spcBef>
                <a:spcPts val="1000"/>
              </a:spcBef>
              <a:spcAft>
                <a:spcPts val="0"/>
              </a:spcAft>
              <a:buSzPct val="248887"/>
              <a:buNone/>
            </a:pPr>
            <a:endParaRPr sz="1800" b="1">
              <a:solidFill>
                <a:srgbClr val="7F6000"/>
              </a:solidFill>
              <a:latin typeface="Arial"/>
              <a:ea typeface="Arial"/>
              <a:cs typeface="Arial"/>
              <a:sym typeface="Arial"/>
            </a:endParaRPr>
          </a:p>
          <a:p>
            <a:pPr marL="0" lvl="0" indent="0" algn="l" rtl="0">
              <a:lnSpc>
                <a:spcPct val="90000"/>
              </a:lnSpc>
              <a:spcBef>
                <a:spcPts val="1000"/>
              </a:spcBef>
              <a:spcAft>
                <a:spcPts val="0"/>
              </a:spcAft>
              <a:buSzPct val="119466"/>
              <a:buNone/>
            </a:pPr>
            <a:endParaRPr sz="3750" b="1">
              <a:latin typeface="Arial"/>
              <a:ea typeface="Arial"/>
              <a:cs typeface="Arial"/>
              <a:sym typeface="Arial"/>
            </a:endParaRPr>
          </a:p>
          <a:p>
            <a:pPr marL="0" lvl="0" indent="0" algn="l" rtl="0">
              <a:lnSpc>
                <a:spcPct val="90000"/>
              </a:lnSpc>
              <a:spcBef>
                <a:spcPts val="1000"/>
              </a:spcBef>
              <a:spcAft>
                <a:spcPts val="0"/>
              </a:spcAft>
              <a:buSzPct val="97066"/>
              <a:buNone/>
            </a:pPr>
            <a:endParaRPr sz="4615" b="1">
              <a:highlight>
                <a:srgbClr val="FFFF00"/>
              </a:highlight>
              <a:latin typeface="Arial"/>
              <a:ea typeface="Arial"/>
              <a:cs typeface="Arial"/>
              <a:sym typeface="Arial"/>
            </a:endParaRPr>
          </a:p>
          <a:p>
            <a:pPr marL="0" lvl="0" indent="0" algn="l" rtl="0">
              <a:lnSpc>
                <a:spcPct val="90000"/>
              </a:lnSpc>
              <a:spcBef>
                <a:spcPts val="1000"/>
              </a:spcBef>
              <a:spcAft>
                <a:spcPts val="0"/>
              </a:spcAft>
              <a:buSzPct val="58947"/>
              <a:buNone/>
            </a:pP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r>
              <a:rPr lang="en-CA" sz="7600" b="1">
                <a:highlight>
                  <a:srgbClr val="FFD966"/>
                </a:highlight>
                <a:latin typeface="Arial"/>
                <a:ea typeface="Arial"/>
                <a:cs typeface="Arial"/>
                <a:sym typeface="Arial"/>
              </a:rPr>
              <a:t>Imani Hennie-Hamadi, MSW/RSW</a:t>
            </a: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r>
              <a:rPr lang="en-CA" sz="7600" b="1">
                <a:highlight>
                  <a:srgbClr val="FFD966"/>
                </a:highlight>
                <a:latin typeface="Arial"/>
                <a:ea typeface="Arial"/>
                <a:cs typeface="Arial"/>
                <a:sym typeface="Arial"/>
              </a:rPr>
              <a:t>Itinerant Mental Health Lead</a:t>
            </a: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r>
              <a:rPr lang="en-CA" sz="7600" b="1">
                <a:highlight>
                  <a:srgbClr val="FFD966"/>
                </a:highlight>
                <a:latin typeface="Arial"/>
                <a:ea typeface="Arial"/>
                <a:cs typeface="Arial"/>
                <a:sym typeface="Arial"/>
              </a:rPr>
              <a:t>Annette Grossi, MSW/RSW</a:t>
            </a: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r>
              <a:rPr lang="en-CA" sz="7600" b="1">
                <a:highlight>
                  <a:srgbClr val="FFD966"/>
                </a:highlight>
                <a:latin typeface="Arial"/>
                <a:ea typeface="Arial"/>
                <a:cs typeface="Arial"/>
                <a:sym typeface="Arial"/>
              </a:rPr>
              <a:t>Itinerant Mental Health Lead</a:t>
            </a: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r>
              <a:rPr lang="en-CA" sz="7600" b="1">
                <a:highlight>
                  <a:srgbClr val="FFD966"/>
                </a:highlight>
                <a:latin typeface="Arial"/>
                <a:ea typeface="Arial"/>
                <a:cs typeface="Arial"/>
                <a:sym typeface="Arial"/>
              </a:rPr>
              <a:t>Roshni Malhotra, </a:t>
            </a: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r>
              <a:rPr lang="en-CA" sz="7600" b="1">
                <a:highlight>
                  <a:srgbClr val="FFD966"/>
                </a:highlight>
                <a:latin typeface="Arial"/>
                <a:ea typeface="Arial"/>
                <a:cs typeface="Arial"/>
                <a:sym typeface="Arial"/>
              </a:rPr>
              <a:t>Professional Support Services Administrative Assistant</a:t>
            </a: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r>
              <a:rPr lang="en-CA" sz="7600" b="1">
                <a:highlight>
                  <a:srgbClr val="FFD966"/>
                </a:highlight>
                <a:latin typeface="Arial"/>
                <a:ea typeface="Arial"/>
                <a:cs typeface="Arial"/>
                <a:sym typeface="Arial"/>
              </a:rPr>
              <a:t>Shameen Sandhu, MSW/RSW</a:t>
            </a: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r>
              <a:rPr lang="en-CA" sz="7600" b="1">
                <a:highlight>
                  <a:srgbClr val="FFD966"/>
                </a:highlight>
                <a:latin typeface="Arial"/>
                <a:ea typeface="Arial"/>
                <a:cs typeface="Arial"/>
                <a:sym typeface="Arial"/>
              </a:rPr>
              <a:t>System Leader Mental Health &amp; Professional Support Services</a:t>
            </a:r>
            <a:endParaRPr sz="7600" b="1">
              <a:highlight>
                <a:srgbClr val="FFD966"/>
              </a:highlight>
              <a:latin typeface="Arial"/>
              <a:ea typeface="Arial"/>
              <a:cs typeface="Arial"/>
              <a:sym typeface="Arial"/>
            </a:endParaRPr>
          </a:p>
          <a:p>
            <a:pPr marL="0" lvl="0" indent="0" algn="l" rtl="0">
              <a:lnSpc>
                <a:spcPct val="90000"/>
              </a:lnSpc>
              <a:spcBef>
                <a:spcPts val="1000"/>
              </a:spcBef>
              <a:spcAft>
                <a:spcPts val="0"/>
              </a:spcAft>
              <a:buSzPct val="58947"/>
              <a:buNone/>
            </a:pPr>
            <a:endParaRPr sz="7600">
              <a:highlight>
                <a:schemeClr val="lt2"/>
              </a:highlight>
              <a:latin typeface="Arial"/>
              <a:ea typeface="Arial"/>
              <a:cs typeface="Arial"/>
              <a:sym typeface="Arial"/>
            </a:endParaRPr>
          </a:p>
          <a:p>
            <a:pPr marL="0" lvl="0" indent="0" algn="l" rtl="0">
              <a:lnSpc>
                <a:spcPct val="90000"/>
              </a:lnSpc>
              <a:spcBef>
                <a:spcPts val="1000"/>
              </a:spcBef>
              <a:spcAft>
                <a:spcPts val="0"/>
              </a:spcAft>
              <a:buSzPct val="58947"/>
              <a:buNone/>
            </a:pPr>
            <a:endParaRPr sz="7600">
              <a:highlight>
                <a:schemeClr val="lt2"/>
              </a:highlight>
              <a:latin typeface="Arial"/>
              <a:ea typeface="Arial"/>
              <a:cs typeface="Arial"/>
              <a:sym typeface="Arial"/>
            </a:endParaRPr>
          </a:p>
          <a:p>
            <a:pPr marL="0" lvl="0" indent="0" algn="l" rtl="0">
              <a:lnSpc>
                <a:spcPct val="90000"/>
              </a:lnSpc>
              <a:spcBef>
                <a:spcPts val="1000"/>
              </a:spcBef>
              <a:spcAft>
                <a:spcPts val="0"/>
              </a:spcAft>
              <a:buSzPct val="58947"/>
              <a:buNone/>
            </a:pPr>
            <a:endParaRPr sz="7600">
              <a:solidFill>
                <a:srgbClr val="7F6000"/>
              </a:solidFill>
              <a:highlight>
                <a:schemeClr val="lt2"/>
              </a:highlight>
              <a:latin typeface="Arial"/>
              <a:ea typeface="Arial"/>
              <a:cs typeface="Arial"/>
              <a:sym typeface="Arial"/>
            </a:endParaRPr>
          </a:p>
        </p:txBody>
      </p:sp>
      <p:pic>
        <p:nvPicPr>
          <p:cNvPr id="334" name="Google Shape;334;g2bdd4b709e2_1_37"/>
          <p:cNvPicPr preferRelativeResize="0"/>
          <p:nvPr/>
        </p:nvPicPr>
        <p:blipFill rotWithShape="1">
          <a:blip r:embed="rId4">
            <a:alphaModFix/>
          </a:blip>
          <a:srcRect/>
          <a:stretch/>
        </p:blipFill>
        <p:spPr>
          <a:xfrm>
            <a:off x="27025" y="0"/>
            <a:ext cx="1520925" cy="1207250"/>
          </a:xfrm>
          <a:prstGeom prst="rect">
            <a:avLst/>
          </a:prstGeom>
          <a:noFill/>
          <a:ln>
            <a:noFill/>
          </a:ln>
        </p:spPr>
      </p:pic>
      <p:pic>
        <p:nvPicPr>
          <p:cNvPr id="335" name="Google Shape;335;g2bdd4b709e2_1_37">
            <a:hlinkClick r:id="rId5"/>
          </p:cNvPr>
          <p:cNvPicPr preferRelativeResize="0"/>
          <p:nvPr/>
        </p:nvPicPr>
        <p:blipFill rotWithShape="1">
          <a:blip r:embed="rId6">
            <a:alphaModFix/>
          </a:blip>
          <a:srcRect/>
          <a:stretch/>
        </p:blipFill>
        <p:spPr>
          <a:xfrm>
            <a:off x="10698475" y="80425"/>
            <a:ext cx="1431675" cy="1264425"/>
          </a:xfrm>
          <a:prstGeom prst="rect">
            <a:avLst/>
          </a:prstGeom>
          <a:noFill/>
          <a:ln w="38100" cap="flat" cmpd="sng">
            <a:solidFill>
              <a:srgbClr val="6AA84F"/>
            </a:solidFill>
            <a:prstDash val="solid"/>
            <a:round/>
            <a:headEnd type="none" w="sm" len="sm"/>
            <a:tailEnd type="none" w="sm" len="sm"/>
          </a:ln>
        </p:spPr>
      </p:pic>
      <p:sp>
        <p:nvSpPr>
          <p:cNvPr id="336" name="Google Shape;336;g2bdd4b709e2_1_37"/>
          <p:cNvSpPr txBox="1"/>
          <p:nvPr/>
        </p:nvSpPr>
        <p:spPr>
          <a:xfrm>
            <a:off x="4320063" y="386025"/>
            <a:ext cx="3753000" cy="7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800" b="1">
                <a:solidFill>
                  <a:schemeClr val="dk1"/>
                </a:solidFill>
              </a:rPr>
              <a:t>CREATED BY:</a:t>
            </a:r>
            <a:endParaRPr sz="2800" b="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g2bdd4b709e2_0_20"/>
          <p:cNvSpPr txBox="1"/>
          <p:nvPr/>
        </p:nvSpPr>
        <p:spPr>
          <a:xfrm>
            <a:off x="644625" y="483450"/>
            <a:ext cx="11101800" cy="5956200"/>
          </a:xfrm>
          <a:prstGeom prst="rect">
            <a:avLst/>
          </a:prstGeom>
          <a:solidFill>
            <a:srgbClr val="FFD966"/>
          </a:solidFill>
          <a:ln w="76200" cap="flat" cmpd="sng">
            <a:solidFill>
              <a:schemeClr val="dk1"/>
            </a:solidFill>
            <a:prstDash val="solid"/>
            <a:round/>
            <a:headEnd type="none" w="sm" len="sm"/>
            <a:tailEnd type="none" w="sm" len="sm"/>
          </a:ln>
          <a:effectLst>
            <a:outerShdw blurRad="44450" dist="27940" dir="5400000" algn="ctr">
              <a:srgbClr val="000000">
                <a:alpha val="30980"/>
              </a:srgbClr>
            </a:outerShdw>
          </a:effectLst>
        </p:spPr>
        <p:txBody>
          <a:bodyPr spcFirstLastPara="1" wrap="square" lIns="91425" tIns="45700" rIns="91425" bIns="45700" anchor="t" anchorCtr="0">
            <a:noAutofit/>
          </a:bodyPr>
          <a:lstStyle/>
          <a:p>
            <a:pPr marL="0" marR="0" lvl="0" indent="0" algn="ctr" rtl="0">
              <a:lnSpc>
                <a:spcPct val="107000"/>
              </a:lnSpc>
              <a:spcBef>
                <a:spcPts val="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a:p>
            <a:pPr marL="0" marR="0" lvl="0" indent="0" algn="ctr" rtl="0">
              <a:lnSpc>
                <a:spcPct val="107000"/>
              </a:lnSpc>
              <a:spcBef>
                <a:spcPts val="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a:p>
            <a:pPr marL="0" marR="0" lvl="0" indent="0" algn="ctr" rtl="0">
              <a:lnSpc>
                <a:spcPct val="107000"/>
              </a:lnSpc>
              <a:spcBef>
                <a:spcPts val="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a:p>
            <a:pPr marL="0" marR="0" lvl="0" indent="0" algn="just" rtl="0">
              <a:lnSpc>
                <a:spcPct val="107000"/>
              </a:lnSpc>
              <a:spcBef>
                <a:spcPts val="0"/>
              </a:spcBef>
              <a:spcAft>
                <a:spcPts val="0"/>
              </a:spcAft>
              <a:buClr>
                <a:srgbClr val="000000"/>
              </a:buClr>
              <a:buSzPts val="1800"/>
              <a:buFont typeface="Arial"/>
              <a:buNone/>
            </a:pPr>
            <a:endParaRPr sz="1800">
              <a:solidFill>
                <a:schemeClr val="dk1"/>
              </a:solidFill>
            </a:endParaRPr>
          </a:p>
          <a:p>
            <a:pPr marL="0" marR="0" lvl="0" indent="0" algn="just" rtl="0">
              <a:lnSpc>
                <a:spcPct val="107000"/>
              </a:lnSpc>
              <a:spcBef>
                <a:spcPts val="0"/>
              </a:spcBef>
              <a:spcAft>
                <a:spcPts val="0"/>
              </a:spcAft>
              <a:buClr>
                <a:srgbClr val="000000"/>
              </a:buClr>
              <a:buSzPts val="1800"/>
              <a:buFont typeface="Arial"/>
              <a:buNone/>
            </a:pPr>
            <a:endParaRPr sz="1800">
              <a:solidFill>
                <a:schemeClr val="dk1"/>
              </a:solidFill>
            </a:endParaRPr>
          </a:p>
          <a:p>
            <a:pPr marL="0" marR="0" lvl="0" indent="0" algn="just" rtl="0">
              <a:lnSpc>
                <a:spcPct val="107000"/>
              </a:lnSpc>
              <a:spcBef>
                <a:spcPts val="0"/>
              </a:spcBef>
              <a:spcAft>
                <a:spcPts val="0"/>
              </a:spcAft>
              <a:buClr>
                <a:srgbClr val="000000"/>
              </a:buClr>
              <a:buSzPts val="1800"/>
              <a:buFont typeface="Arial"/>
              <a:buNone/>
            </a:pPr>
            <a:r>
              <a:rPr lang="en-CA" sz="1800">
                <a:solidFill>
                  <a:schemeClr val="dk1"/>
                </a:solidFill>
              </a:rPr>
              <a:t>In March 2020,</a:t>
            </a:r>
            <a:r>
              <a:rPr lang="en-CA" sz="1800" b="1">
                <a:solidFill>
                  <a:schemeClr val="dk1"/>
                </a:solidFill>
              </a:rPr>
              <a:t> </a:t>
            </a:r>
            <a:r>
              <a:rPr lang="en-CA" sz="1800" b="1" u="sng">
                <a:solidFill>
                  <a:schemeClr val="dk1"/>
                </a:solidFill>
                <a:hlinkClick r:id="rId4">
                  <a:extLst>
                    <a:ext uri="{A12FA001-AC4F-418D-AE19-62706E023703}">
                      <ahyp:hlinkClr xmlns:ahyp="http://schemas.microsoft.com/office/drawing/2018/hyperlinkcolor" val="tx"/>
                    </a:ext>
                  </a:extLst>
                </a:hlinkClick>
              </a:rPr>
              <a:t>the Provincial Government passed Bill 178, Black Mental Health Day Act</a:t>
            </a:r>
            <a:r>
              <a:rPr lang="en-CA" sz="1800">
                <a:solidFill>
                  <a:schemeClr val="dk1"/>
                </a:solidFill>
              </a:rPr>
              <a:t>. This day was </a:t>
            </a:r>
            <a:r>
              <a:rPr lang="en-CA" sz="1800" b="1">
                <a:solidFill>
                  <a:schemeClr val="dk1"/>
                </a:solidFill>
              </a:rPr>
              <a:t>initially recognized by the City of Toronto, Taibu Community Health Centre, CAFCAN and Strides Toronto. In 2021, Black Mental Health Day was expanded to Black Mental Health Week. </a:t>
            </a:r>
            <a:endParaRPr sz="1800" b="1">
              <a:solidFill>
                <a:schemeClr val="dk1"/>
              </a:solidFill>
            </a:endParaRPr>
          </a:p>
          <a:p>
            <a:pPr marL="0" marR="0" lvl="0" indent="0" algn="just" rtl="0">
              <a:lnSpc>
                <a:spcPct val="107000"/>
              </a:lnSpc>
              <a:spcBef>
                <a:spcPts val="0"/>
              </a:spcBef>
              <a:spcAft>
                <a:spcPts val="0"/>
              </a:spcAft>
              <a:buClr>
                <a:srgbClr val="000000"/>
              </a:buClr>
              <a:buSzPts val="1800"/>
              <a:buFont typeface="Arial"/>
              <a:buNone/>
            </a:pPr>
            <a:endParaRPr sz="1800" b="1">
              <a:solidFill>
                <a:schemeClr val="dk1"/>
              </a:solidFill>
            </a:endParaRPr>
          </a:p>
          <a:p>
            <a:pPr marL="0" marR="0" lvl="0" indent="0" algn="just" rtl="0">
              <a:lnSpc>
                <a:spcPct val="107000"/>
              </a:lnSpc>
              <a:spcBef>
                <a:spcPts val="0"/>
              </a:spcBef>
              <a:spcAft>
                <a:spcPts val="0"/>
              </a:spcAft>
              <a:buClr>
                <a:srgbClr val="000000"/>
              </a:buClr>
              <a:buSzPts val="1800"/>
              <a:buFont typeface="Arial"/>
              <a:buNone/>
            </a:pPr>
            <a:r>
              <a:rPr lang="en-CA" sz="1800" b="1">
                <a:solidFill>
                  <a:schemeClr val="dk1"/>
                </a:solidFill>
              </a:rPr>
              <a:t>At</a:t>
            </a:r>
            <a:r>
              <a:rPr lang="en-CA" sz="1800" b="1" i="0" u="none" strike="noStrike" cap="none">
                <a:solidFill>
                  <a:schemeClr val="dk1"/>
                </a:solidFill>
              </a:rPr>
              <a:t> TDSB we recognize the impact Anti-Black racism continues to have on the mental health and well- being of individuals, students and families. </a:t>
            </a:r>
            <a:endParaRPr sz="1800" b="1" i="0" u="none" strike="noStrike" cap="none">
              <a:solidFill>
                <a:schemeClr val="dk1"/>
              </a:solidFill>
            </a:endParaRPr>
          </a:p>
          <a:p>
            <a:pPr marL="0" marR="0" lvl="0" indent="0" algn="just" rtl="0">
              <a:lnSpc>
                <a:spcPct val="107000"/>
              </a:lnSpc>
              <a:spcBef>
                <a:spcPts val="0"/>
              </a:spcBef>
              <a:spcAft>
                <a:spcPts val="0"/>
              </a:spcAft>
              <a:buClr>
                <a:srgbClr val="000000"/>
              </a:buClr>
              <a:buSzPts val="1800"/>
              <a:buFont typeface="Arial"/>
              <a:buNone/>
            </a:pPr>
            <a:endParaRPr sz="1800" b="1" i="0" u="none" strike="noStrike" cap="none">
              <a:solidFill>
                <a:schemeClr val="dk1"/>
              </a:solidFill>
            </a:endParaRPr>
          </a:p>
          <a:p>
            <a:pPr marL="0" marR="0" lvl="0" indent="0" algn="just" rtl="0">
              <a:lnSpc>
                <a:spcPct val="107000"/>
              </a:lnSpc>
              <a:spcBef>
                <a:spcPts val="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A day or a week is not sufficient---supporting Black </a:t>
            </a:r>
            <a:r>
              <a:rPr lang="en-CA" sz="1800">
                <a:solidFill>
                  <a:schemeClr val="dk1"/>
                </a:solidFill>
              </a:rPr>
              <a:t>m</a:t>
            </a:r>
            <a:r>
              <a:rPr lang="en-CA" sz="1800" b="0" i="0" u="none" strike="noStrike" cap="none">
                <a:solidFill>
                  <a:schemeClr val="dk1"/>
                </a:solidFill>
                <a:latin typeface="Arial"/>
                <a:ea typeface="Arial"/>
                <a:cs typeface="Arial"/>
                <a:sym typeface="Arial"/>
              </a:rPr>
              <a:t>ental </a:t>
            </a:r>
            <a:r>
              <a:rPr lang="en-CA" sz="1800">
                <a:solidFill>
                  <a:schemeClr val="dk1"/>
                </a:solidFill>
              </a:rPr>
              <a:t>h</a:t>
            </a:r>
            <a:r>
              <a:rPr lang="en-CA" sz="1800" b="0" i="0" u="none" strike="noStrike" cap="none">
                <a:solidFill>
                  <a:schemeClr val="dk1"/>
                </a:solidFill>
                <a:latin typeface="Arial"/>
                <a:ea typeface="Arial"/>
                <a:cs typeface="Arial"/>
                <a:sym typeface="Arial"/>
              </a:rPr>
              <a:t>ealth and </a:t>
            </a:r>
            <a:r>
              <a:rPr lang="en-CA" sz="1800">
                <a:solidFill>
                  <a:schemeClr val="dk1"/>
                </a:solidFill>
              </a:rPr>
              <a:t>w</a:t>
            </a:r>
            <a:r>
              <a:rPr lang="en-CA" sz="1800" b="0" i="0" u="none" strike="noStrike" cap="none">
                <a:solidFill>
                  <a:schemeClr val="dk1"/>
                </a:solidFill>
                <a:latin typeface="Arial"/>
                <a:ea typeface="Arial"/>
                <a:cs typeface="Arial"/>
                <a:sym typeface="Arial"/>
              </a:rPr>
              <a:t>ell-being must be every day. Anti-Black racism has deeply rooted impacts on the emotional well-being for Black communities and we recognize and understand this emotional impact is real, present and daily. </a:t>
            </a:r>
            <a:endParaRPr sz="1800" b="0" i="0" u="none" strike="noStrike" cap="none">
              <a:solidFill>
                <a:schemeClr val="dk1"/>
              </a:solidFill>
              <a:latin typeface="Arial"/>
              <a:ea typeface="Arial"/>
              <a:cs typeface="Arial"/>
              <a:sym typeface="Arial"/>
            </a:endParaRPr>
          </a:p>
          <a:p>
            <a:pPr marL="0" marR="0" lvl="0" indent="0" algn="just" rtl="0">
              <a:lnSpc>
                <a:spcPct val="107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7000"/>
              </a:lnSpc>
              <a:spcBef>
                <a:spcPts val="0"/>
              </a:spcBef>
              <a:spcAft>
                <a:spcPts val="0"/>
              </a:spcAft>
              <a:buClr>
                <a:srgbClr val="000000"/>
              </a:buClr>
              <a:buSzPts val="1800"/>
              <a:buFont typeface="Arial"/>
              <a:buNone/>
            </a:pPr>
            <a:r>
              <a:rPr lang="en-CA" sz="1800">
                <a:solidFill>
                  <a:schemeClr val="dk1"/>
                </a:solidFill>
              </a:rPr>
              <a:t>Positive </a:t>
            </a:r>
            <a:r>
              <a:rPr lang="en-CA" sz="1800" b="0" i="0" u="none" strike="noStrike" cap="none">
                <a:solidFill>
                  <a:schemeClr val="dk1"/>
                </a:solidFill>
                <a:latin typeface="Arial"/>
                <a:ea typeface="Arial"/>
                <a:cs typeface="Arial"/>
                <a:sym typeface="Arial"/>
              </a:rPr>
              <a:t>Black </a:t>
            </a:r>
            <a:r>
              <a:rPr lang="en-CA" sz="1800">
                <a:solidFill>
                  <a:schemeClr val="dk1"/>
                </a:solidFill>
              </a:rPr>
              <a:t>m</a:t>
            </a:r>
            <a:r>
              <a:rPr lang="en-CA" sz="1800" b="0" i="0" u="none" strike="noStrike" cap="none">
                <a:solidFill>
                  <a:schemeClr val="dk1"/>
                </a:solidFill>
                <a:latin typeface="Arial"/>
                <a:ea typeface="Arial"/>
                <a:cs typeface="Arial"/>
                <a:sym typeface="Arial"/>
              </a:rPr>
              <a:t>ental </a:t>
            </a:r>
            <a:r>
              <a:rPr lang="en-CA" sz="1800">
                <a:solidFill>
                  <a:schemeClr val="dk1"/>
                </a:solidFill>
              </a:rPr>
              <a:t>h</a:t>
            </a:r>
            <a:r>
              <a:rPr lang="en-CA" sz="1800" b="0" i="0" u="none" strike="noStrike" cap="none">
                <a:solidFill>
                  <a:schemeClr val="dk1"/>
                </a:solidFill>
                <a:latin typeface="Arial"/>
                <a:ea typeface="Arial"/>
                <a:cs typeface="Arial"/>
                <a:sym typeface="Arial"/>
              </a:rPr>
              <a:t>ealth, wellness and well-being, are adversely impacted by Anti-Black racism, which is woven into the fabric of our institutions and systems.</a:t>
            </a:r>
            <a:r>
              <a:rPr lang="en-CA" sz="1800">
                <a:solidFill>
                  <a:schemeClr val="dk1"/>
                </a:solidFill>
              </a:rPr>
              <a:t> </a:t>
            </a:r>
            <a:r>
              <a:rPr lang="en-CA" sz="1800" b="0" i="0" u="none" strike="noStrike" cap="none">
                <a:solidFill>
                  <a:schemeClr val="dk1"/>
                </a:solidFill>
                <a:latin typeface="Arial"/>
                <a:ea typeface="Arial"/>
                <a:cs typeface="Arial"/>
                <a:sym typeface="Arial"/>
              </a:rPr>
              <a:t>We remain committed to further developing our understanding that racial stress </a:t>
            </a:r>
            <a:r>
              <a:rPr lang="en-CA" sz="1800">
                <a:solidFill>
                  <a:schemeClr val="dk1"/>
                </a:solidFill>
              </a:rPr>
              <a:t>and</a:t>
            </a:r>
            <a:r>
              <a:rPr lang="en-CA" sz="1800" b="0" i="0" u="none" strike="noStrike" cap="none">
                <a:solidFill>
                  <a:schemeClr val="dk1"/>
                </a:solidFill>
                <a:latin typeface="Arial"/>
                <a:ea typeface="Arial"/>
                <a:cs typeface="Arial"/>
                <a:sym typeface="Arial"/>
              </a:rPr>
              <a:t> trauma result in fatigue, exhaustion, distrust of </a:t>
            </a:r>
            <a:r>
              <a:rPr lang="en-CA" sz="1800">
                <a:solidFill>
                  <a:schemeClr val="dk1"/>
                </a:solidFill>
              </a:rPr>
              <a:t>m</a:t>
            </a:r>
            <a:r>
              <a:rPr lang="en-CA" sz="1800" b="0" i="0" u="none" strike="noStrike" cap="none">
                <a:solidFill>
                  <a:schemeClr val="dk1"/>
                </a:solidFill>
                <a:latin typeface="Arial"/>
                <a:ea typeface="Arial"/>
                <a:cs typeface="Arial"/>
                <a:sym typeface="Arial"/>
              </a:rPr>
              <a:t>ental </a:t>
            </a:r>
            <a:r>
              <a:rPr lang="en-CA" sz="1800">
                <a:solidFill>
                  <a:schemeClr val="dk1"/>
                </a:solidFill>
              </a:rPr>
              <a:t>h</a:t>
            </a:r>
            <a:r>
              <a:rPr lang="en-CA" sz="1800" b="0" i="0" u="none" strike="noStrike" cap="none">
                <a:solidFill>
                  <a:schemeClr val="dk1"/>
                </a:solidFill>
                <a:latin typeface="Arial"/>
                <a:ea typeface="Arial"/>
                <a:cs typeface="Arial"/>
                <a:sym typeface="Arial"/>
              </a:rPr>
              <a:t>ealth supports and the silencing of Black voices.</a:t>
            </a:r>
            <a:endParaRPr sz="1800">
              <a:solidFill>
                <a:schemeClr val="dk1"/>
              </a:solidFill>
            </a:endParaRPr>
          </a:p>
          <a:p>
            <a:pPr marL="0" marR="0" lvl="0" indent="0" algn="l" rtl="0">
              <a:lnSpc>
                <a:spcPct val="107000"/>
              </a:lnSpc>
              <a:spcBef>
                <a:spcPts val="8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pic>
        <p:nvPicPr>
          <p:cNvPr id="165" name="Google Shape;165;g2bdd4b709e2_0_20"/>
          <p:cNvPicPr preferRelativeResize="0"/>
          <p:nvPr/>
        </p:nvPicPr>
        <p:blipFill>
          <a:blip r:embed="rId5">
            <a:alphaModFix/>
          </a:blip>
          <a:stretch>
            <a:fillRect/>
          </a:stretch>
        </p:blipFill>
        <p:spPr>
          <a:xfrm>
            <a:off x="544025" y="242100"/>
            <a:ext cx="11303000" cy="1460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Google Shape;171;g2bdd4b709e2_0_195"/>
          <p:cNvSpPr txBox="1"/>
          <p:nvPr/>
        </p:nvSpPr>
        <p:spPr>
          <a:xfrm>
            <a:off x="625650" y="306750"/>
            <a:ext cx="10940700" cy="6244500"/>
          </a:xfrm>
          <a:prstGeom prst="rect">
            <a:avLst/>
          </a:prstGeom>
          <a:solidFill>
            <a:srgbClr val="FFD966"/>
          </a:solidFill>
          <a:ln>
            <a:noFill/>
          </a:ln>
          <a:effectLst>
            <a:outerShdw blurRad="44450" dist="27940" dir="5400000" algn="ctr">
              <a:srgbClr val="000000">
                <a:alpha val="30980"/>
              </a:srgbClr>
            </a:outerShdw>
          </a:effectLst>
        </p:spPr>
        <p:txBody>
          <a:bodyPr spcFirstLastPara="1" wrap="square" lIns="91425" tIns="45700" rIns="91425" bIns="45700" anchor="t" anchorCtr="0">
            <a:noAutofit/>
          </a:bodyPr>
          <a:lstStyle/>
          <a:p>
            <a:pPr marL="0" marR="0" lvl="0" indent="0" algn="ctr" rtl="0">
              <a:lnSpc>
                <a:spcPct val="107000"/>
              </a:lnSpc>
              <a:spcBef>
                <a:spcPts val="80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7000"/>
              </a:lnSpc>
              <a:spcBef>
                <a:spcPts val="80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800"/>
              </a:spcBef>
              <a:spcAft>
                <a:spcPts val="0"/>
              </a:spcAft>
              <a:buClr>
                <a:srgbClr val="000000"/>
              </a:buClr>
              <a:buSzPts val="1800"/>
              <a:buFont typeface="Arial"/>
              <a:buNone/>
            </a:pPr>
            <a:r>
              <a:rPr lang="en-CA" sz="1800" b="1" i="0" u="none" strike="noStrike" cap="none">
                <a:solidFill>
                  <a:schemeClr val="dk1"/>
                </a:solidFill>
                <a:latin typeface="Arial"/>
                <a:ea typeface="Arial"/>
                <a:cs typeface="Arial"/>
                <a:sym typeface="Arial"/>
              </a:rPr>
              <a:t>Members of the Mental Health and Well</a:t>
            </a:r>
            <a:r>
              <a:rPr lang="en-CA" sz="1800" b="1">
                <a:solidFill>
                  <a:schemeClr val="dk1"/>
                </a:solidFill>
              </a:rPr>
              <a:t>-</a:t>
            </a:r>
            <a:r>
              <a:rPr lang="en-CA" sz="1800" b="1" i="0" u="none" strike="noStrike" cap="none">
                <a:solidFill>
                  <a:schemeClr val="dk1"/>
                </a:solidFill>
                <a:latin typeface="Arial"/>
                <a:ea typeface="Arial"/>
                <a:cs typeface="Arial"/>
                <a:sym typeface="Arial"/>
              </a:rPr>
              <a:t>being Committee at the TDSB, along with our Colleagues in Professional Support Services, wish to acknowledge the importance of Black Mental Health Week</a:t>
            </a:r>
            <a:r>
              <a:rPr lang="en-CA" sz="1800" b="1">
                <a:solidFill>
                  <a:schemeClr val="dk1"/>
                </a:solidFill>
              </a:rPr>
              <a:t> from March 4th to March 10th, 2024</a:t>
            </a:r>
            <a:endParaRPr sz="1800" b="1" i="0" u="none" strike="noStrike" cap="none">
              <a:solidFill>
                <a:schemeClr val="dk1"/>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500"/>
              <a:buFont typeface="Arial"/>
              <a:buNone/>
            </a:pPr>
            <a:endParaRPr sz="500" b="0" i="0" u="none" strike="noStrike" cap="none">
              <a:solidFill>
                <a:schemeClr val="dk1"/>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We recognize the important role that </a:t>
            </a:r>
            <a:r>
              <a:rPr lang="en-CA" sz="1800">
                <a:solidFill>
                  <a:schemeClr val="dk1"/>
                </a:solidFill>
              </a:rPr>
              <a:t>s</a:t>
            </a:r>
            <a:r>
              <a:rPr lang="en-CA" sz="1800" b="0" i="0" u="none" strike="noStrike" cap="none">
                <a:solidFill>
                  <a:schemeClr val="dk1"/>
                </a:solidFill>
                <a:latin typeface="Arial"/>
                <a:ea typeface="Arial"/>
                <a:cs typeface="Arial"/>
                <a:sym typeface="Arial"/>
              </a:rPr>
              <a:t>chools play in acknowledging, understanding and having critical conversations on the impacts of racial stress</a:t>
            </a:r>
            <a:r>
              <a:rPr lang="en-CA" sz="1800">
                <a:solidFill>
                  <a:schemeClr val="dk1"/>
                </a:solidFill>
              </a:rPr>
              <a:t> and</a:t>
            </a:r>
            <a:r>
              <a:rPr lang="en-CA" sz="1800" b="0" i="0" u="none" strike="noStrike" cap="none">
                <a:solidFill>
                  <a:schemeClr val="dk1"/>
                </a:solidFill>
                <a:latin typeface="Arial"/>
                <a:ea typeface="Arial"/>
                <a:cs typeface="Arial"/>
                <a:sym typeface="Arial"/>
              </a:rPr>
              <a:t> trauma on the </a:t>
            </a:r>
            <a:r>
              <a:rPr lang="en-CA" sz="1800">
                <a:solidFill>
                  <a:schemeClr val="dk1"/>
                </a:solidFill>
              </a:rPr>
              <a:t>m</a:t>
            </a:r>
            <a:r>
              <a:rPr lang="en-CA" sz="1800" b="0" i="0" u="none" strike="noStrike" cap="none">
                <a:solidFill>
                  <a:schemeClr val="dk1"/>
                </a:solidFill>
                <a:latin typeface="Arial"/>
                <a:ea typeface="Arial"/>
                <a:cs typeface="Arial"/>
                <a:sym typeface="Arial"/>
              </a:rPr>
              <a:t>ental </a:t>
            </a:r>
            <a:r>
              <a:rPr lang="en-CA" sz="1800">
                <a:solidFill>
                  <a:schemeClr val="dk1"/>
                </a:solidFill>
              </a:rPr>
              <a:t>h</a:t>
            </a:r>
            <a:r>
              <a:rPr lang="en-CA" sz="1800" b="0" i="0" u="none" strike="noStrike" cap="none">
                <a:solidFill>
                  <a:schemeClr val="dk1"/>
                </a:solidFill>
                <a:latin typeface="Arial"/>
                <a:ea typeface="Arial"/>
                <a:cs typeface="Arial"/>
                <a:sym typeface="Arial"/>
              </a:rPr>
              <a:t>ealth and well-being of Black students and families.</a:t>
            </a:r>
            <a:r>
              <a:rPr lang="en-CA" sz="1800">
                <a:solidFill>
                  <a:schemeClr val="dk1"/>
                </a:solidFill>
              </a:rPr>
              <a:t> </a:t>
            </a:r>
            <a:r>
              <a:rPr lang="en-CA" sz="1800" b="0" i="0" u="none" strike="noStrike" cap="none">
                <a:solidFill>
                  <a:schemeClr val="dk1"/>
                </a:solidFill>
                <a:latin typeface="Arial"/>
                <a:ea typeface="Arial"/>
                <a:cs typeface="Arial"/>
                <a:sym typeface="Arial"/>
              </a:rPr>
              <a:t>Our collective work requires us to learn, unlearn and support the healing of racial trauma. We need to cent</a:t>
            </a:r>
            <a:r>
              <a:rPr lang="en-CA" sz="1800">
                <a:solidFill>
                  <a:schemeClr val="dk1"/>
                </a:solidFill>
              </a:rPr>
              <a:t>re</a:t>
            </a:r>
            <a:r>
              <a:rPr lang="en-CA" sz="1800" b="0" i="0" u="none" strike="noStrike" cap="none">
                <a:solidFill>
                  <a:schemeClr val="dk1"/>
                </a:solidFill>
                <a:latin typeface="Arial"/>
                <a:ea typeface="Arial"/>
                <a:cs typeface="Arial"/>
                <a:sym typeface="Arial"/>
              </a:rPr>
              <a:t> culturally responsive and restorative healing spaces for Black students and families, which will contribute to positive outcomes and overall mentally healthy schools. </a:t>
            </a:r>
            <a:endParaRPr sz="1800" b="0" i="0" u="none" strike="noStrike" cap="none">
              <a:solidFill>
                <a:schemeClr val="dk1"/>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500"/>
              <a:buFont typeface="Arial"/>
              <a:buNone/>
            </a:pPr>
            <a:endParaRPr sz="500" b="0" i="0" u="none" strike="noStrike" cap="none">
              <a:solidFill>
                <a:schemeClr val="dk1"/>
              </a:solidFill>
              <a:latin typeface="Arial"/>
              <a:ea typeface="Arial"/>
              <a:cs typeface="Arial"/>
              <a:sym typeface="Arial"/>
            </a:endParaRPr>
          </a:p>
          <a:p>
            <a:pPr marL="0" marR="0" lvl="0" indent="0" algn="just" rtl="0">
              <a:lnSpc>
                <a:spcPct val="107000"/>
              </a:lnSpc>
              <a:spcBef>
                <a:spcPts val="800"/>
              </a:spcBef>
              <a:spcAft>
                <a:spcPts val="0"/>
              </a:spcAft>
              <a:buClr>
                <a:srgbClr val="000000"/>
              </a:buClr>
              <a:buSzPts val="1800"/>
              <a:buFont typeface="Arial"/>
              <a:buNone/>
            </a:pPr>
            <a:r>
              <a:rPr lang="en-CA" sz="1800" b="0" i="0" u="none" strike="noStrike" cap="none">
                <a:solidFill>
                  <a:schemeClr val="dk1"/>
                </a:solidFill>
                <a:latin typeface="Arial"/>
                <a:ea typeface="Arial"/>
                <a:cs typeface="Arial"/>
                <a:sym typeface="Arial"/>
              </a:rPr>
              <a:t>It is through this that we can acknowledge and support meaningful and accessible connections to culturally responsive resources. In addition, seeking support from professionals that identify with the Black Diasporic communities is central in supporting Black </a:t>
            </a:r>
            <a:r>
              <a:rPr lang="en-CA" sz="1800">
                <a:solidFill>
                  <a:schemeClr val="dk1"/>
                </a:solidFill>
              </a:rPr>
              <a:t>m</a:t>
            </a:r>
            <a:r>
              <a:rPr lang="en-CA" sz="1800" b="0" i="0" u="none" strike="noStrike" cap="none">
                <a:solidFill>
                  <a:schemeClr val="dk1"/>
                </a:solidFill>
                <a:latin typeface="Arial"/>
                <a:ea typeface="Arial"/>
                <a:cs typeface="Arial"/>
                <a:sym typeface="Arial"/>
              </a:rPr>
              <a:t>ental </a:t>
            </a:r>
            <a:r>
              <a:rPr lang="en-CA" sz="1800">
                <a:solidFill>
                  <a:schemeClr val="dk1"/>
                </a:solidFill>
              </a:rPr>
              <a:t>h</a:t>
            </a:r>
            <a:r>
              <a:rPr lang="en-CA" sz="1800" b="0" i="0" u="none" strike="noStrike" cap="none">
                <a:solidFill>
                  <a:schemeClr val="dk1"/>
                </a:solidFill>
                <a:latin typeface="Arial"/>
                <a:ea typeface="Arial"/>
                <a:cs typeface="Arial"/>
                <a:sym typeface="Arial"/>
              </a:rPr>
              <a:t>ealth and </a:t>
            </a:r>
            <a:r>
              <a:rPr lang="en-CA" sz="1800">
                <a:solidFill>
                  <a:schemeClr val="dk1"/>
                </a:solidFill>
              </a:rPr>
              <a:t>w</a:t>
            </a:r>
            <a:r>
              <a:rPr lang="en-CA" sz="1800" b="0" i="0" u="none" strike="noStrike" cap="none">
                <a:solidFill>
                  <a:schemeClr val="dk1"/>
                </a:solidFill>
                <a:latin typeface="Arial"/>
                <a:ea typeface="Arial"/>
                <a:cs typeface="Arial"/>
                <a:sym typeface="Arial"/>
              </a:rPr>
              <a:t>ell-being.</a:t>
            </a:r>
            <a:endParaRPr sz="1800" b="0" i="0" u="none" strike="noStrike" cap="none">
              <a:solidFill>
                <a:schemeClr val="dk1"/>
              </a:solidFill>
              <a:latin typeface="Arial"/>
              <a:ea typeface="Arial"/>
              <a:cs typeface="Arial"/>
              <a:sym typeface="Arial"/>
            </a:endParaRPr>
          </a:p>
          <a:p>
            <a:pPr marL="0" lvl="0" indent="0" algn="just" rtl="0">
              <a:lnSpc>
                <a:spcPct val="107000"/>
              </a:lnSpc>
              <a:spcBef>
                <a:spcPts val="0"/>
              </a:spcBef>
              <a:spcAft>
                <a:spcPts val="0"/>
              </a:spcAft>
              <a:buClr>
                <a:schemeClr val="dk1"/>
              </a:buClr>
              <a:buSzPts val="1800"/>
              <a:buFont typeface="Arial"/>
              <a:buNone/>
            </a:pPr>
            <a:endParaRPr sz="1800">
              <a:solidFill>
                <a:schemeClr val="dk1"/>
              </a:solidFill>
            </a:endParaRPr>
          </a:p>
          <a:p>
            <a:pPr marL="0" lvl="0" indent="0" algn="just" rtl="0">
              <a:lnSpc>
                <a:spcPct val="107000"/>
              </a:lnSpc>
              <a:spcBef>
                <a:spcPts val="0"/>
              </a:spcBef>
              <a:spcAft>
                <a:spcPts val="0"/>
              </a:spcAft>
              <a:buClr>
                <a:schemeClr val="dk1"/>
              </a:buClr>
              <a:buSzPts val="1800"/>
              <a:buFont typeface="Arial"/>
              <a:buNone/>
            </a:pPr>
            <a:r>
              <a:rPr lang="en-CA" sz="1800">
                <a:solidFill>
                  <a:schemeClr val="dk1"/>
                </a:solidFill>
              </a:rPr>
              <a:t>The next slides provide links to TDSB and community resources, activities and videos that can support positive Black mental health. </a:t>
            </a:r>
            <a:endParaRPr sz="1800">
              <a:solidFill>
                <a:schemeClr val="dk1"/>
              </a:solidFill>
            </a:endParaRPr>
          </a:p>
          <a:p>
            <a:pPr marL="0" marR="0" lvl="0" indent="0" algn="just" rtl="0">
              <a:lnSpc>
                <a:spcPct val="107000"/>
              </a:lnSpc>
              <a:spcBef>
                <a:spcPts val="800"/>
              </a:spcBef>
              <a:spcAft>
                <a:spcPts val="0"/>
              </a:spcAft>
              <a:buClr>
                <a:srgbClr val="000000"/>
              </a:buClr>
              <a:buSzPts val="1800"/>
              <a:buFont typeface="Arial"/>
              <a:buNone/>
            </a:pPr>
            <a:endParaRPr sz="1800">
              <a:solidFill>
                <a:schemeClr val="dk1"/>
              </a:solidFill>
            </a:endParaRPr>
          </a:p>
        </p:txBody>
      </p:sp>
      <p:sp>
        <p:nvSpPr>
          <p:cNvPr id="172" name="Google Shape;172;g2bdd4b709e2_0_195"/>
          <p:cNvSpPr txBox="1"/>
          <p:nvPr/>
        </p:nvSpPr>
        <p:spPr>
          <a:xfrm>
            <a:off x="1250175" y="280900"/>
            <a:ext cx="9729600" cy="837600"/>
          </a:xfrm>
          <a:prstGeom prst="rect">
            <a:avLst/>
          </a:prstGeom>
          <a:solidFill>
            <a:srgbClr val="FF99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600"/>
              <a:buFont typeface="Arial"/>
              <a:buNone/>
            </a:pPr>
            <a:r>
              <a:rPr lang="en-CA" sz="4600" b="1" i="1" u="none" strike="noStrike" cap="none">
                <a:solidFill>
                  <a:schemeClr val="dk1"/>
                </a:solidFill>
                <a:latin typeface="Calibri"/>
                <a:ea typeface="Calibri"/>
                <a:cs typeface="Calibri"/>
                <a:sym typeface="Calibri"/>
              </a:rPr>
              <a:t>BLACK MENTAL HEALTH MATTERS</a:t>
            </a:r>
            <a:endParaRPr sz="4600" b="1" i="1" u="none" strike="noStrike" cap="none">
              <a:solidFill>
                <a:schemeClr val="dk1"/>
              </a:solidFill>
              <a:latin typeface="Calibri"/>
              <a:ea typeface="Calibri"/>
              <a:cs typeface="Calibri"/>
              <a:sym typeface="Calibri"/>
            </a:endParaRPr>
          </a:p>
        </p:txBody>
      </p:sp>
      <p:sp>
        <p:nvSpPr>
          <p:cNvPr id="173" name="Google Shape;173;g2bdd4b709e2_0_195">
            <a:hlinkClick r:id="" action="ppaction://hlinkshowjump?jump=nextslide"/>
          </p:cNvPr>
          <p:cNvSpPr/>
          <p:nvPr/>
        </p:nvSpPr>
        <p:spPr>
          <a:xfrm>
            <a:off x="6092925" y="5942775"/>
            <a:ext cx="597000" cy="5097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g2bdd4b709e2_0_364"/>
          <p:cNvPicPr preferRelativeResize="0"/>
          <p:nvPr/>
        </p:nvPicPr>
        <p:blipFill rotWithShape="1">
          <a:blip r:embed="rId4">
            <a:alphaModFix/>
          </a:blip>
          <a:srcRect/>
          <a:stretch/>
        </p:blipFill>
        <p:spPr>
          <a:xfrm>
            <a:off x="3409400" y="5410225"/>
            <a:ext cx="3566175" cy="1656851"/>
          </a:xfrm>
          <a:prstGeom prst="rect">
            <a:avLst/>
          </a:prstGeom>
          <a:noFill/>
          <a:ln>
            <a:noFill/>
          </a:ln>
        </p:spPr>
      </p:pic>
      <p:pic>
        <p:nvPicPr>
          <p:cNvPr id="179" name="Google Shape;179;g2bdd4b709e2_0_364"/>
          <p:cNvPicPr preferRelativeResize="0"/>
          <p:nvPr/>
        </p:nvPicPr>
        <p:blipFill rotWithShape="1">
          <a:blip r:embed="rId5">
            <a:alphaModFix/>
          </a:blip>
          <a:srcRect t="16581" b="4535"/>
          <a:stretch/>
        </p:blipFill>
        <p:spPr>
          <a:xfrm>
            <a:off x="6730235" y="4164350"/>
            <a:ext cx="4611065" cy="2820650"/>
          </a:xfrm>
          <a:prstGeom prst="rect">
            <a:avLst/>
          </a:prstGeom>
          <a:noFill/>
          <a:ln>
            <a:noFill/>
          </a:ln>
        </p:spPr>
      </p:pic>
      <p:pic>
        <p:nvPicPr>
          <p:cNvPr id="180" name="Google Shape;180;g2bdd4b709e2_0_364" descr="IKEA Catalogue Table Chair Couch, Yellow Armchair transparent ..."/>
          <p:cNvPicPr preferRelativeResize="0"/>
          <p:nvPr/>
        </p:nvPicPr>
        <p:blipFill rotWithShape="1">
          <a:blip r:embed="rId6">
            <a:alphaModFix/>
          </a:blip>
          <a:srcRect/>
          <a:stretch/>
        </p:blipFill>
        <p:spPr>
          <a:xfrm flipH="1">
            <a:off x="-71412" y="4275225"/>
            <a:ext cx="3435875" cy="2820650"/>
          </a:xfrm>
          <a:prstGeom prst="rect">
            <a:avLst/>
          </a:prstGeom>
          <a:noFill/>
          <a:ln>
            <a:noFill/>
          </a:ln>
        </p:spPr>
      </p:pic>
      <p:pic>
        <p:nvPicPr>
          <p:cNvPr id="181" name="Google Shape;181;g2bdd4b709e2_0_364"/>
          <p:cNvPicPr preferRelativeResize="0"/>
          <p:nvPr/>
        </p:nvPicPr>
        <p:blipFill rotWithShape="1">
          <a:blip r:embed="rId7">
            <a:alphaModFix/>
          </a:blip>
          <a:srcRect t="19047" b="26405"/>
          <a:stretch/>
        </p:blipFill>
        <p:spPr>
          <a:xfrm>
            <a:off x="3677938" y="4661225"/>
            <a:ext cx="3029100" cy="2428925"/>
          </a:xfrm>
          <a:prstGeom prst="rect">
            <a:avLst/>
          </a:prstGeom>
          <a:noFill/>
          <a:ln>
            <a:noFill/>
          </a:ln>
        </p:spPr>
      </p:pic>
      <p:pic>
        <p:nvPicPr>
          <p:cNvPr id="182" name="Google Shape;182;g2bdd4b709e2_0_364"/>
          <p:cNvPicPr preferRelativeResize="0"/>
          <p:nvPr/>
        </p:nvPicPr>
        <p:blipFill rotWithShape="1">
          <a:blip r:embed="rId8">
            <a:alphaModFix/>
          </a:blip>
          <a:srcRect l="54535" t="82611" r="25859" b="2704"/>
          <a:stretch/>
        </p:blipFill>
        <p:spPr>
          <a:xfrm>
            <a:off x="1138633" y="4275225"/>
            <a:ext cx="1015792" cy="1033400"/>
          </a:xfrm>
          <a:prstGeom prst="rect">
            <a:avLst/>
          </a:prstGeom>
          <a:noFill/>
          <a:ln>
            <a:noFill/>
          </a:ln>
        </p:spPr>
      </p:pic>
      <p:pic>
        <p:nvPicPr>
          <p:cNvPr id="183" name="Google Shape;183;g2bdd4b709e2_0_364"/>
          <p:cNvPicPr preferRelativeResize="0"/>
          <p:nvPr/>
        </p:nvPicPr>
        <p:blipFill rotWithShape="1">
          <a:blip r:embed="rId8">
            <a:alphaModFix/>
          </a:blip>
          <a:srcRect l="54535" t="84198" r="25859" b="2610"/>
          <a:stretch/>
        </p:blipFill>
        <p:spPr>
          <a:xfrm>
            <a:off x="8386415" y="4376830"/>
            <a:ext cx="1130700" cy="1033394"/>
          </a:xfrm>
          <a:prstGeom prst="rect">
            <a:avLst/>
          </a:prstGeom>
          <a:noFill/>
          <a:ln>
            <a:noFill/>
          </a:ln>
        </p:spPr>
      </p:pic>
      <p:pic>
        <p:nvPicPr>
          <p:cNvPr id="184" name="Google Shape;184;g2bdd4b709e2_0_364">
            <a:hlinkClick r:id="rId9"/>
          </p:cNvPr>
          <p:cNvPicPr preferRelativeResize="0"/>
          <p:nvPr/>
        </p:nvPicPr>
        <p:blipFill rotWithShape="1">
          <a:blip r:embed="rId10">
            <a:alphaModFix/>
          </a:blip>
          <a:srcRect/>
          <a:stretch/>
        </p:blipFill>
        <p:spPr>
          <a:xfrm flipH="1">
            <a:off x="4003475" y="4661225"/>
            <a:ext cx="877700" cy="877700"/>
          </a:xfrm>
          <a:prstGeom prst="rect">
            <a:avLst/>
          </a:prstGeom>
          <a:noFill/>
          <a:ln>
            <a:noFill/>
          </a:ln>
        </p:spPr>
      </p:pic>
      <p:pic>
        <p:nvPicPr>
          <p:cNvPr id="185" name="Google Shape;185;g2bdd4b709e2_0_364"/>
          <p:cNvPicPr preferRelativeResize="0"/>
          <p:nvPr/>
        </p:nvPicPr>
        <p:blipFill rotWithShape="1">
          <a:blip r:embed="rId11">
            <a:alphaModFix/>
          </a:blip>
          <a:srcRect/>
          <a:stretch/>
        </p:blipFill>
        <p:spPr>
          <a:xfrm>
            <a:off x="1895267" y="968733"/>
            <a:ext cx="2112366" cy="1392300"/>
          </a:xfrm>
          <a:prstGeom prst="rect">
            <a:avLst/>
          </a:prstGeom>
          <a:noFill/>
          <a:ln>
            <a:noFill/>
          </a:ln>
        </p:spPr>
      </p:pic>
      <p:pic>
        <p:nvPicPr>
          <p:cNvPr id="186" name="Google Shape;186;g2bdd4b709e2_0_364"/>
          <p:cNvPicPr preferRelativeResize="0"/>
          <p:nvPr/>
        </p:nvPicPr>
        <p:blipFill rotWithShape="1">
          <a:blip r:embed="rId11">
            <a:alphaModFix/>
          </a:blip>
          <a:srcRect/>
          <a:stretch/>
        </p:blipFill>
        <p:spPr>
          <a:xfrm>
            <a:off x="3983633" y="968733"/>
            <a:ext cx="1967432" cy="1392300"/>
          </a:xfrm>
          <a:prstGeom prst="rect">
            <a:avLst/>
          </a:prstGeom>
          <a:noFill/>
          <a:ln>
            <a:noFill/>
          </a:ln>
        </p:spPr>
      </p:pic>
      <p:pic>
        <p:nvPicPr>
          <p:cNvPr id="187" name="Google Shape;187;g2bdd4b709e2_0_364"/>
          <p:cNvPicPr preferRelativeResize="0"/>
          <p:nvPr/>
        </p:nvPicPr>
        <p:blipFill rotWithShape="1">
          <a:blip r:embed="rId11">
            <a:alphaModFix/>
          </a:blip>
          <a:srcRect/>
          <a:stretch/>
        </p:blipFill>
        <p:spPr>
          <a:xfrm>
            <a:off x="5951067" y="968733"/>
            <a:ext cx="2112366" cy="1392300"/>
          </a:xfrm>
          <a:prstGeom prst="rect">
            <a:avLst/>
          </a:prstGeom>
          <a:noFill/>
          <a:ln>
            <a:noFill/>
          </a:ln>
        </p:spPr>
      </p:pic>
      <p:pic>
        <p:nvPicPr>
          <p:cNvPr id="188" name="Google Shape;188;g2bdd4b709e2_0_364"/>
          <p:cNvPicPr preferRelativeResize="0"/>
          <p:nvPr/>
        </p:nvPicPr>
        <p:blipFill rotWithShape="1">
          <a:blip r:embed="rId11">
            <a:alphaModFix/>
          </a:blip>
          <a:srcRect/>
          <a:stretch/>
        </p:blipFill>
        <p:spPr>
          <a:xfrm>
            <a:off x="2154425" y="2311825"/>
            <a:ext cx="1607675" cy="1392300"/>
          </a:xfrm>
          <a:prstGeom prst="rect">
            <a:avLst/>
          </a:prstGeom>
          <a:noFill/>
          <a:ln w="114300" cap="flat" cmpd="sng">
            <a:solidFill>
              <a:srgbClr val="6AA84F"/>
            </a:solidFill>
            <a:prstDash val="solid"/>
            <a:round/>
            <a:headEnd type="none" w="sm" len="sm"/>
            <a:tailEnd type="none" w="sm" len="sm"/>
          </a:ln>
        </p:spPr>
      </p:pic>
      <p:pic>
        <p:nvPicPr>
          <p:cNvPr id="189" name="Google Shape;189;g2bdd4b709e2_0_364"/>
          <p:cNvPicPr preferRelativeResize="0"/>
          <p:nvPr/>
        </p:nvPicPr>
        <p:blipFill rotWithShape="1">
          <a:blip r:embed="rId11">
            <a:alphaModFix/>
          </a:blip>
          <a:srcRect/>
          <a:stretch/>
        </p:blipFill>
        <p:spPr>
          <a:xfrm>
            <a:off x="3983633" y="2311833"/>
            <a:ext cx="1967432" cy="1392300"/>
          </a:xfrm>
          <a:prstGeom prst="rect">
            <a:avLst/>
          </a:prstGeom>
          <a:noFill/>
          <a:ln>
            <a:noFill/>
          </a:ln>
        </p:spPr>
      </p:pic>
      <p:pic>
        <p:nvPicPr>
          <p:cNvPr id="190" name="Google Shape;190;g2bdd4b709e2_0_364"/>
          <p:cNvPicPr preferRelativeResize="0"/>
          <p:nvPr/>
        </p:nvPicPr>
        <p:blipFill rotWithShape="1">
          <a:blip r:embed="rId11">
            <a:alphaModFix/>
          </a:blip>
          <a:srcRect/>
          <a:stretch/>
        </p:blipFill>
        <p:spPr>
          <a:xfrm>
            <a:off x="5951075" y="2432725"/>
            <a:ext cx="2112351" cy="1256924"/>
          </a:xfrm>
          <a:prstGeom prst="rect">
            <a:avLst/>
          </a:prstGeom>
          <a:noFill/>
          <a:ln>
            <a:noFill/>
          </a:ln>
        </p:spPr>
      </p:pic>
      <p:pic>
        <p:nvPicPr>
          <p:cNvPr id="191" name="Google Shape;191;g2bdd4b709e2_0_364" descr="floating bookshelf" title="floating bookshelf"/>
          <p:cNvPicPr preferRelativeResize="0"/>
          <p:nvPr/>
        </p:nvPicPr>
        <p:blipFill rotWithShape="1">
          <a:blip r:embed="rId12">
            <a:alphaModFix/>
          </a:blip>
          <a:srcRect l="-680" t="36635" r="680" b="38126"/>
          <a:stretch/>
        </p:blipFill>
        <p:spPr>
          <a:xfrm>
            <a:off x="8297013" y="2260713"/>
            <a:ext cx="2030800" cy="233175"/>
          </a:xfrm>
          <a:prstGeom prst="rect">
            <a:avLst/>
          </a:prstGeom>
          <a:noFill/>
          <a:ln>
            <a:noFill/>
          </a:ln>
        </p:spPr>
      </p:pic>
      <p:pic>
        <p:nvPicPr>
          <p:cNvPr id="192" name="Google Shape;192;g2bdd4b709e2_0_364">
            <a:hlinkClick r:id="rId13"/>
          </p:cNvPr>
          <p:cNvPicPr preferRelativeResize="0"/>
          <p:nvPr/>
        </p:nvPicPr>
        <p:blipFill rotWithShape="1">
          <a:blip r:embed="rId14">
            <a:alphaModFix/>
          </a:blip>
          <a:srcRect l="56953" t="37284" r="9326" b="26957"/>
          <a:stretch/>
        </p:blipFill>
        <p:spPr>
          <a:xfrm>
            <a:off x="8299650" y="1394350"/>
            <a:ext cx="2030774" cy="917476"/>
          </a:xfrm>
          <a:prstGeom prst="rect">
            <a:avLst/>
          </a:prstGeom>
          <a:noFill/>
          <a:ln w="76200" cap="flat" cmpd="sng">
            <a:solidFill>
              <a:srgbClr val="93C47D"/>
            </a:solidFill>
            <a:prstDash val="solid"/>
            <a:round/>
            <a:headEnd type="none" w="sm" len="sm"/>
            <a:tailEnd type="none" w="sm" len="sm"/>
          </a:ln>
        </p:spPr>
      </p:pic>
      <p:pic>
        <p:nvPicPr>
          <p:cNvPr id="193" name="Google Shape;193;g2bdd4b709e2_0_364"/>
          <p:cNvPicPr preferRelativeResize="0"/>
          <p:nvPr/>
        </p:nvPicPr>
        <p:blipFill rotWithShape="1">
          <a:blip r:embed="rId15">
            <a:alphaModFix/>
          </a:blip>
          <a:srcRect l="10840" r="12224"/>
          <a:stretch/>
        </p:blipFill>
        <p:spPr>
          <a:xfrm>
            <a:off x="-44450" y="-10750"/>
            <a:ext cx="1895275" cy="2049701"/>
          </a:xfrm>
          <a:prstGeom prst="rect">
            <a:avLst/>
          </a:prstGeom>
          <a:noFill/>
          <a:ln>
            <a:noFill/>
          </a:ln>
        </p:spPr>
      </p:pic>
      <p:pic>
        <p:nvPicPr>
          <p:cNvPr id="194" name="Google Shape;194;g2bdd4b709e2_0_364">
            <a:hlinkClick r:id="rId16"/>
          </p:cNvPr>
          <p:cNvPicPr preferRelativeResize="0"/>
          <p:nvPr/>
        </p:nvPicPr>
        <p:blipFill rotWithShape="1">
          <a:blip r:embed="rId17">
            <a:alphaModFix/>
          </a:blip>
          <a:srcRect/>
          <a:stretch/>
        </p:blipFill>
        <p:spPr>
          <a:xfrm>
            <a:off x="187600" y="239925"/>
            <a:ext cx="1436402" cy="1548349"/>
          </a:xfrm>
          <a:prstGeom prst="rect">
            <a:avLst/>
          </a:prstGeom>
          <a:noFill/>
          <a:ln>
            <a:noFill/>
          </a:ln>
        </p:spPr>
      </p:pic>
      <p:pic>
        <p:nvPicPr>
          <p:cNvPr id="195" name="Google Shape;195;g2bdd4b709e2_0_364">
            <a:hlinkClick r:id="rId18"/>
          </p:cNvPr>
          <p:cNvPicPr preferRelativeResize="0"/>
          <p:nvPr/>
        </p:nvPicPr>
        <p:blipFill rotWithShape="1">
          <a:blip r:embed="rId19">
            <a:alphaModFix/>
          </a:blip>
          <a:srcRect l="17851" t="27406" r="18482" b="26648"/>
          <a:stretch/>
        </p:blipFill>
        <p:spPr>
          <a:xfrm>
            <a:off x="10466675" y="0"/>
            <a:ext cx="1607675" cy="2162126"/>
          </a:xfrm>
          <a:prstGeom prst="rect">
            <a:avLst/>
          </a:prstGeom>
          <a:noFill/>
          <a:ln>
            <a:noFill/>
          </a:ln>
        </p:spPr>
      </p:pic>
      <p:sp>
        <p:nvSpPr>
          <p:cNvPr id="196" name="Google Shape;196;g2bdd4b709e2_0_364"/>
          <p:cNvSpPr/>
          <p:nvPr/>
        </p:nvSpPr>
        <p:spPr>
          <a:xfrm>
            <a:off x="1737400" y="-15600"/>
            <a:ext cx="6347700" cy="1033500"/>
          </a:xfrm>
          <a:prstGeom prst="roundRect">
            <a:avLst>
              <a:gd name="adj" fmla="val 16667"/>
            </a:avLst>
          </a:prstGeom>
          <a:solidFill>
            <a:srgbClr val="93C47D"/>
          </a:solid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CA" sz="1800" b="1" i="0" u="none" strike="noStrike" cap="none">
                <a:solidFill>
                  <a:schemeClr val="dk1"/>
                </a:solidFill>
                <a:latin typeface="Arial"/>
                <a:ea typeface="Arial"/>
                <a:cs typeface="Arial"/>
                <a:sym typeface="Arial"/>
              </a:rPr>
              <a:t>Critical Community &amp; Agencies Conversations About </a:t>
            </a:r>
            <a:endParaRPr sz="18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r>
              <a:rPr lang="en-CA" sz="1700" b="1" i="0" u="none" strike="noStrike" cap="none">
                <a:solidFill>
                  <a:schemeClr val="dk1"/>
                </a:solidFill>
                <a:latin typeface="Arial"/>
                <a:ea typeface="Arial"/>
                <a:cs typeface="Arial"/>
                <a:sym typeface="Arial"/>
              </a:rPr>
              <a:t>Anti-Black Racism &amp; Importance of Black Mental Health</a:t>
            </a:r>
            <a:r>
              <a:rPr lang="en-CA" sz="1800" b="1" i="0" u="none" strike="noStrike" cap="none">
                <a:solidFill>
                  <a:srgbClr val="FFFF00"/>
                </a:solidFill>
                <a:latin typeface="Arial"/>
                <a:ea typeface="Arial"/>
                <a:cs typeface="Arial"/>
                <a:sym typeface="Arial"/>
              </a:rPr>
              <a:t> </a:t>
            </a:r>
            <a:r>
              <a:rPr lang="en-CA" sz="1600" b="1" i="0" u="none" strike="noStrike" cap="none">
                <a:solidFill>
                  <a:srgbClr val="FFFF00"/>
                </a:solidFill>
                <a:latin typeface="Arial"/>
                <a:ea typeface="Arial"/>
                <a:cs typeface="Arial"/>
                <a:sym typeface="Arial"/>
              </a:rPr>
              <a:t>(cli</a:t>
            </a:r>
            <a:r>
              <a:rPr lang="en-CA" sz="1600" b="1">
                <a:solidFill>
                  <a:srgbClr val="FFFF00"/>
                </a:solidFill>
              </a:rPr>
              <a:t>ck on posters, cups, books)</a:t>
            </a:r>
            <a:r>
              <a:rPr lang="en-CA" sz="1600" b="1" i="0" u="none" strike="noStrike" cap="none">
                <a:solidFill>
                  <a:schemeClr val="dk1"/>
                </a:solidFill>
                <a:latin typeface="Arial"/>
                <a:ea typeface="Arial"/>
                <a:cs typeface="Arial"/>
                <a:sym typeface="Arial"/>
              </a:rPr>
              <a:t> </a:t>
            </a:r>
            <a:endParaRPr sz="1600" b="1" i="0" u="none" strike="noStrike" cap="none">
              <a:solidFill>
                <a:schemeClr val="dk1"/>
              </a:solidFill>
              <a:latin typeface="Arial"/>
              <a:ea typeface="Arial"/>
              <a:cs typeface="Arial"/>
              <a:sym typeface="Arial"/>
            </a:endParaRPr>
          </a:p>
        </p:txBody>
      </p:sp>
      <p:pic>
        <p:nvPicPr>
          <p:cNvPr id="197" name="Google Shape;197;g2bdd4b709e2_0_364">
            <a:hlinkClick r:id="rId20"/>
          </p:cNvPr>
          <p:cNvPicPr preferRelativeResize="0"/>
          <p:nvPr/>
        </p:nvPicPr>
        <p:blipFill>
          <a:blip r:embed="rId21">
            <a:alphaModFix/>
          </a:blip>
          <a:stretch>
            <a:fillRect/>
          </a:stretch>
        </p:blipFill>
        <p:spPr>
          <a:xfrm>
            <a:off x="3865375" y="1051025"/>
            <a:ext cx="2030799" cy="2652575"/>
          </a:xfrm>
          <a:prstGeom prst="rect">
            <a:avLst/>
          </a:prstGeom>
          <a:noFill/>
          <a:ln w="38100" cap="flat" cmpd="sng">
            <a:solidFill>
              <a:srgbClr val="6AA84F"/>
            </a:solidFill>
            <a:prstDash val="solid"/>
            <a:round/>
            <a:headEnd type="none" w="sm" len="sm"/>
            <a:tailEnd type="none" w="sm" len="sm"/>
          </a:ln>
        </p:spPr>
      </p:pic>
      <p:pic>
        <p:nvPicPr>
          <p:cNvPr id="198" name="Google Shape;198;g2bdd4b709e2_0_364">
            <a:hlinkClick r:id="rId22"/>
          </p:cNvPr>
          <p:cNvPicPr preferRelativeResize="0"/>
          <p:nvPr/>
        </p:nvPicPr>
        <p:blipFill>
          <a:blip r:embed="rId23">
            <a:alphaModFix/>
          </a:blip>
          <a:stretch>
            <a:fillRect/>
          </a:stretch>
        </p:blipFill>
        <p:spPr>
          <a:xfrm>
            <a:off x="1986050" y="2374375"/>
            <a:ext cx="1734900" cy="1256925"/>
          </a:xfrm>
          <a:prstGeom prst="rect">
            <a:avLst/>
          </a:prstGeom>
          <a:noFill/>
          <a:ln w="114300" cap="flat" cmpd="sng">
            <a:solidFill>
              <a:srgbClr val="6AA84F"/>
            </a:solidFill>
            <a:prstDash val="solid"/>
            <a:round/>
            <a:headEnd type="none" w="sm" len="sm"/>
            <a:tailEnd type="none" w="sm" len="sm"/>
          </a:ln>
        </p:spPr>
      </p:pic>
      <p:pic>
        <p:nvPicPr>
          <p:cNvPr id="199" name="Google Shape;199;g2bdd4b709e2_0_364">
            <a:hlinkClick r:id="rId24"/>
          </p:cNvPr>
          <p:cNvPicPr preferRelativeResize="0"/>
          <p:nvPr/>
        </p:nvPicPr>
        <p:blipFill>
          <a:blip r:embed="rId25">
            <a:alphaModFix/>
          </a:blip>
          <a:stretch>
            <a:fillRect/>
          </a:stretch>
        </p:blipFill>
        <p:spPr>
          <a:xfrm>
            <a:off x="2027200" y="1036400"/>
            <a:ext cx="1734901" cy="1256925"/>
          </a:xfrm>
          <a:prstGeom prst="rect">
            <a:avLst/>
          </a:prstGeom>
          <a:noFill/>
          <a:ln w="38100" cap="flat" cmpd="sng">
            <a:solidFill>
              <a:srgbClr val="6AA84F"/>
            </a:solidFill>
            <a:prstDash val="solid"/>
            <a:round/>
            <a:headEnd type="none" w="sm" len="sm"/>
            <a:tailEnd type="none" w="sm" len="sm"/>
          </a:ln>
        </p:spPr>
      </p:pic>
      <p:pic>
        <p:nvPicPr>
          <p:cNvPr id="200" name="Google Shape;200;g2bdd4b709e2_0_364">
            <a:hlinkClick r:id="rId26"/>
          </p:cNvPr>
          <p:cNvPicPr preferRelativeResize="0"/>
          <p:nvPr/>
        </p:nvPicPr>
        <p:blipFill>
          <a:blip r:embed="rId27">
            <a:alphaModFix/>
          </a:blip>
          <a:stretch>
            <a:fillRect/>
          </a:stretch>
        </p:blipFill>
        <p:spPr>
          <a:xfrm>
            <a:off x="5931800" y="1036388"/>
            <a:ext cx="2215750" cy="1392300"/>
          </a:xfrm>
          <a:prstGeom prst="rect">
            <a:avLst/>
          </a:prstGeom>
          <a:noFill/>
          <a:ln w="38100" cap="flat" cmpd="sng">
            <a:solidFill>
              <a:srgbClr val="6AA84F"/>
            </a:solidFill>
            <a:prstDash val="solid"/>
            <a:round/>
            <a:headEnd type="none" w="sm" len="sm"/>
            <a:tailEnd type="none" w="sm" len="sm"/>
          </a:ln>
        </p:spPr>
      </p:pic>
      <p:pic>
        <p:nvPicPr>
          <p:cNvPr id="201" name="Google Shape;201;g2bdd4b709e2_0_364">
            <a:hlinkClick r:id="rId28"/>
          </p:cNvPr>
          <p:cNvPicPr preferRelativeResize="0"/>
          <p:nvPr/>
        </p:nvPicPr>
        <p:blipFill>
          <a:blip r:embed="rId29">
            <a:alphaModFix/>
          </a:blip>
          <a:stretch>
            <a:fillRect/>
          </a:stretch>
        </p:blipFill>
        <p:spPr>
          <a:xfrm>
            <a:off x="6004650" y="2479525"/>
            <a:ext cx="2112350" cy="1189150"/>
          </a:xfrm>
          <a:prstGeom prst="rect">
            <a:avLst/>
          </a:prstGeom>
          <a:noFill/>
          <a:ln w="76200" cap="flat" cmpd="sng">
            <a:solidFill>
              <a:srgbClr val="6AA84F"/>
            </a:solidFill>
            <a:prstDash val="solid"/>
            <a:round/>
            <a:headEnd type="none" w="sm" len="sm"/>
            <a:tailEnd type="none" w="sm" len="sm"/>
          </a:ln>
        </p:spPr>
      </p:pic>
      <p:pic>
        <p:nvPicPr>
          <p:cNvPr id="202" name="Google Shape;202;g2bdd4b709e2_0_364"/>
          <p:cNvPicPr preferRelativeResize="0"/>
          <p:nvPr/>
        </p:nvPicPr>
        <p:blipFill rotWithShape="1">
          <a:blip r:embed="rId30">
            <a:alphaModFix/>
          </a:blip>
          <a:srcRect/>
          <a:stretch/>
        </p:blipFill>
        <p:spPr>
          <a:xfrm>
            <a:off x="8198500" y="56200"/>
            <a:ext cx="2215750" cy="1189150"/>
          </a:xfrm>
          <a:prstGeom prst="rect">
            <a:avLst/>
          </a:prstGeom>
          <a:noFill/>
          <a:ln w="38100" cap="flat" cmpd="sng">
            <a:solidFill>
              <a:srgbClr val="6AA84F"/>
            </a:solidFill>
            <a:prstDash val="solid"/>
            <a:round/>
            <a:headEnd type="none" w="sm" len="sm"/>
            <a:tailEnd type="none" w="sm" len="sm"/>
          </a:ln>
        </p:spPr>
      </p:pic>
      <p:pic>
        <p:nvPicPr>
          <p:cNvPr id="203" name="Google Shape;203;g2bdd4b709e2_0_364">
            <a:hlinkClick r:id="rId31"/>
          </p:cNvPr>
          <p:cNvPicPr preferRelativeResize="0"/>
          <p:nvPr/>
        </p:nvPicPr>
        <p:blipFill rotWithShape="1">
          <a:blip r:embed="rId32">
            <a:alphaModFix/>
          </a:blip>
          <a:srcRect r="4834"/>
          <a:stretch/>
        </p:blipFill>
        <p:spPr>
          <a:xfrm>
            <a:off x="8162475" y="2573425"/>
            <a:ext cx="2215749" cy="1130701"/>
          </a:xfrm>
          <a:prstGeom prst="rect">
            <a:avLst/>
          </a:prstGeom>
          <a:noFill/>
          <a:ln w="38100" cap="flat" cmpd="sng">
            <a:solidFill>
              <a:srgbClr val="6AA84F"/>
            </a:solidFill>
            <a:prstDash val="solid"/>
            <a:round/>
            <a:headEnd type="none" w="sm" len="sm"/>
            <a:tailEnd type="none" w="sm" len="sm"/>
          </a:ln>
        </p:spPr>
      </p:pic>
      <p:pic>
        <p:nvPicPr>
          <p:cNvPr id="204" name="Google Shape;204;g2bdd4b709e2_0_364">
            <a:hlinkClick r:id="rId33"/>
          </p:cNvPr>
          <p:cNvPicPr preferRelativeResize="0"/>
          <p:nvPr/>
        </p:nvPicPr>
        <p:blipFill>
          <a:blip r:embed="rId34">
            <a:alphaModFix/>
          </a:blip>
          <a:stretch>
            <a:fillRect/>
          </a:stretch>
        </p:blipFill>
        <p:spPr>
          <a:xfrm>
            <a:off x="10498775" y="36550"/>
            <a:ext cx="1692951" cy="2049699"/>
          </a:xfrm>
          <a:prstGeom prst="rect">
            <a:avLst/>
          </a:prstGeom>
          <a:noFill/>
          <a:ln w="38100" cap="flat" cmpd="sng">
            <a:solidFill>
              <a:srgbClr val="6AA84F"/>
            </a:solidFill>
            <a:prstDash val="solid"/>
            <a:round/>
            <a:headEnd type="none" w="sm" len="sm"/>
            <a:tailEnd type="none" w="sm" len="sm"/>
          </a:ln>
        </p:spPr>
      </p:pic>
      <p:pic>
        <p:nvPicPr>
          <p:cNvPr id="205" name="Google Shape;205;g2bdd4b709e2_0_364">
            <a:hlinkClick r:id="rId35"/>
          </p:cNvPr>
          <p:cNvPicPr preferRelativeResize="0"/>
          <p:nvPr/>
        </p:nvPicPr>
        <p:blipFill rotWithShape="1">
          <a:blip r:embed="rId36">
            <a:alphaModFix/>
          </a:blip>
          <a:srcRect/>
          <a:stretch/>
        </p:blipFill>
        <p:spPr>
          <a:xfrm>
            <a:off x="10499925" y="2228250"/>
            <a:ext cx="1607675" cy="1467550"/>
          </a:xfrm>
          <a:prstGeom prst="rect">
            <a:avLst/>
          </a:prstGeom>
          <a:noFill/>
          <a:ln w="38100" cap="flat" cmpd="sng">
            <a:solidFill>
              <a:srgbClr val="6AA84F"/>
            </a:solidFill>
            <a:prstDash val="solid"/>
            <a:round/>
            <a:headEnd type="none" w="sm" len="sm"/>
            <a:tailEnd type="none" w="sm" len="sm"/>
          </a:ln>
        </p:spPr>
      </p:pic>
      <p:pic>
        <p:nvPicPr>
          <p:cNvPr id="206" name="Google Shape;206;g2bdd4b709e2_0_364">
            <a:hlinkClick r:id="rId37"/>
          </p:cNvPr>
          <p:cNvPicPr preferRelativeResize="0"/>
          <p:nvPr/>
        </p:nvPicPr>
        <p:blipFill>
          <a:blip r:embed="rId38">
            <a:alphaModFix/>
          </a:blip>
          <a:stretch>
            <a:fillRect/>
          </a:stretch>
        </p:blipFill>
        <p:spPr>
          <a:xfrm>
            <a:off x="0" y="2038950"/>
            <a:ext cx="1895275" cy="1656850"/>
          </a:xfrm>
          <a:prstGeom prst="rect">
            <a:avLst/>
          </a:prstGeom>
          <a:noFill/>
          <a:ln w="76200" cap="flat" cmpd="sng">
            <a:solidFill>
              <a:srgbClr val="6AA84F"/>
            </a:solidFill>
            <a:prstDash val="solid"/>
            <a:round/>
            <a:headEnd type="none" w="sm" len="sm"/>
            <a:tailEnd type="none" w="sm" len="sm"/>
          </a:ln>
        </p:spPr>
      </p:pic>
      <p:pic>
        <p:nvPicPr>
          <p:cNvPr id="207" name="Google Shape;207;g2bdd4b709e2_0_364">
            <a:hlinkClick r:id="rId39"/>
          </p:cNvPr>
          <p:cNvPicPr preferRelativeResize="0"/>
          <p:nvPr/>
        </p:nvPicPr>
        <p:blipFill rotWithShape="1">
          <a:blip r:embed="rId40">
            <a:alphaModFix/>
          </a:blip>
          <a:srcRect l="11500" r="-11500"/>
          <a:stretch/>
        </p:blipFill>
        <p:spPr>
          <a:xfrm>
            <a:off x="10927950" y="4037350"/>
            <a:ext cx="2215750" cy="2820651"/>
          </a:xfrm>
          <a:prstGeom prst="rect">
            <a:avLst/>
          </a:prstGeom>
          <a:noFill/>
          <a:ln>
            <a:noFill/>
          </a:ln>
        </p:spPr>
      </p:pic>
      <p:pic>
        <p:nvPicPr>
          <p:cNvPr id="208" name="Google Shape;208;g2bdd4b709e2_0_364">
            <a:hlinkClick r:id="rId41"/>
          </p:cNvPr>
          <p:cNvPicPr preferRelativeResize="0"/>
          <p:nvPr/>
        </p:nvPicPr>
        <p:blipFill rotWithShape="1">
          <a:blip r:embed="rId42">
            <a:alphaModFix/>
          </a:blip>
          <a:srcRect/>
          <a:stretch/>
        </p:blipFill>
        <p:spPr>
          <a:xfrm rot="-217600">
            <a:off x="1648660" y="4873830"/>
            <a:ext cx="899556" cy="808092"/>
          </a:xfrm>
          <a:prstGeom prst="rect">
            <a:avLst/>
          </a:prstGeom>
          <a:noFill/>
          <a:ln>
            <a:noFill/>
          </a:ln>
          <a:effectLst>
            <a:outerShdw blurRad="57150" dist="95250" dir="5400000" algn="bl" rotWithShape="0">
              <a:srgbClr val="000000">
                <a:alpha val="69410"/>
              </a:srgbClr>
            </a:outerShdw>
          </a:effectLst>
        </p:spPr>
      </p:pic>
      <p:pic>
        <p:nvPicPr>
          <p:cNvPr id="209" name="Google Shape;209;g2bdd4b709e2_0_364">
            <a:hlinkClick r:id="rId43"/>
          </p:cNvPr>
          <p:cNvPicPr preferRelativeResize="0"/>
          <p:nvPr/>
        </p:nvPicPr>
        <p:blipFill rotWithShape="1">
          <a:blip r:embed="rId10">
            <a:alphaModFix/>
          </a:blip>
          <a:srcRect/>
          <a:stretch/>
        </p:blipFill>
        <p:spPr>
          <a:xfrm flipH="1">
            <a:off x="5724000" y="4698953"/>
            <a:ext cx="877700" cy="802247"/>
          </a:xfrm>
          <a:prstGeom prst="rect">
            <a:avLst/>
          </a:prstGeom>
          <a:noFill/>
          <a:ln>
            <a:noFill/>
          </a:ln>
        </p:spPr>
      </p:pic>
      <p:pic>
        <p:nvPicPr>
          <p:cNvPr id="210" name="Google Shape;210;g2bdd4b709e2_0_364">
            <a:hlinkClick r:id="rId44"/>
          </p:cNvPr>
          <p:cNvPicPr preferRelativeResize="0"/>
          <p:nvPr/>
        </p:nvPicPr>
        <p:blipFill>
          <a:blip r:embed="rId45">
            <a:alphaModFix/>
          </a:blip>
          <a:stretch>
            <a:fillRect/>
          </a:stretch>
        </p:blipFill>
        <p:spPr>
          <a:xfrm>
            <a:off x="3953525" y="3712145"/>
            <a:ext cx="1895250" cy="1076428"/>
          </a:xfrm>
          <a:prstGeom prst="rect">
            <a:avLst/>
          </a:prstGeom>
          <a:noFill/>
          <a:ln w="76200" cap="flat" cmpd="sng">
            <a:solidFill>
              <a:srgbClr val="38761D"/>
            </a:solidFill>
            <a:prstDash val="solid"/>
            <a:round/>
            <a:headEnd type="none" w="sm" len="sm"/>
            <a:tailEnd type="none" w="sm" len="sm"/>
          </a:ln>
        </p:spPr>
      </p:pic>
      <p:pic>
        <p:nvPicPr>
          <p:cNvPr id="211" name="Google Shape;211;g2bdd4b709e2_0_364">
            <a:hlinkClick r:id="rId46"/>
          </p:cNvPr>
          <p:cNvPicPr preferRelativeResize="0"/>
          <p:nvPr/>
        </p:nvPicPr>
        <p:blipFill rotWithShape="1">
          <a:blip r:embed="rId42">
            <a:alphaModFix/>
          </a:blip>
          <a:srcRect/>
          <a:stretch/>
        </p:blipFill>
        <p:spPr>
          <a:xfrm>
            <a:off x="9398450" y="5221228"/>
            <a:ext cx="1015800" cy="706884"/>
          </a:xfrm>
          <a:prstGeom prst="rect">
            <a:avLst/>
          </a:prstGeom>
          <a:noFill/>
          <a:ln>
            <a:noFill/>
          </a:ln>
          <a:effectLst>
            <a:outerShdw blurRad="57150" dist="95250" dir="5400000" algn="bl" rotWithShape="0">
              <a:srgbClr val="000000">
                <a:alpha val="698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
        <p:nvSpPr>
          <p:cNvPr id="217" name="Google Shape;217;g2bdd4b709e2_0_542"/>
          <p:cNvSpPr/>
          <p:nvPr/>
        </p:nvSpPr>
        <p:spPr>
          <a:xfrm>
            <a:off x="263225" y="4565475"/>
            <a:ext cx="2880300" cy="2209200"/>
          </a:xfrm>
          <a:prstGeom prst="ellipse">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8" name="Google Shape;218;g2bdd4b709e2_0_542"/>
          <p:cNvSpPr/>
          <p:nvPr/>
        </p:nvSpPr>
        <p:spPr>
          <a:xfrm>
            <a:off x="4655838" y="4648775"/>
            <a:ext cx="2880300" cy="2209200"/>
          </a:xfrm>
          <a:prstGeom prst="ellipse">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9" name="Google Shape;219;g2bdd4b709e2_0_542"/>
          <p:cNvSpPr/>
          <p:nvPr/>
        </p:nvSpPr>
        <p:spPr>
          <a:xfrm>
            <a:off x="8878200" y="4597325"/>
            <a:ext cx="2880300" cy="23121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20" name="Google Shape;220;g2bdd4b709e2_0_542"/>
          <p:cNvPicPr preferRelativeResize="0"/>
          <p:nvPr/>
        </p:nvPicPr>
        <p:blipFill>
          <a:blip r:embed="rId4">
            <a:alphaModFix/>
          </a:blip>
          <a:stretch>
            <a:fillRect/>
          </a:stretch>
        </p:blipFill>
        <p:spPr>
          <a:xfrm>
            <a:off x="2276000" y="0"/>
            <a:ext cx="7286000" cy="2274475"/>
          </a:xfrm>
          <a:prstGeom prst="rect">
            <a:avLst/>
          </a:prstGeom>
          <a:noFill/>
          <a:ln>
            <a:noFill/>
          </a:ln>
        </p:spPr>
      </p:pic>
      <p:sp>
        <p:nvSpPr>
          <p:cNvPr id="221" name="Google Shape;221;g2bdd4b709e2_0_542"/>
          <p:cNvSpPr txBox="1"/>
          <p:nvPr/>
        </p:nvSpPr>
        <p:spPr>
          <a:xfrm>
            <a:off x="391875" y="5030400"/>
            <a:ext cx="2751600" cy="10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000" b="1" u="sng">
                <a:solidFill>
                  <a:schemeClr val="dk1"/>
                </a:solidFill>
                <a:hlinkClick r:id="rId5">
                  <a:extLst>
                    <a:ext uri="{A12FA001-AC4F-418D-AE19-62706E023703}">
                      <ahyp:hlinkClr xmlns:ahyp="http://schemas.microsoft.com/office/drawing/2018/hyperlinkcolor" val="tx"/>
                    </a:ext>
                  </a:extLst>
                </a:hlinkClick>
              </a:rPr>
              <a:t>Jason Best and Karlene Haughton</a:t>
            </a:r>
            <a:endParaRPr sz="2000" b="1">
              <a:solidFill>
                <a:schemeClr val="dk1"/>
              </a:solidFill>
            </a:endParaRPr>
          </a:p>
          <a:p>
            <a:pPr marL="0" lvl="0" indent="0" algn="ctr" rtl="0">
              <a:spcBef>
                <a:spcPts val="0"/>
              </a:spcBef>
              <a:spcAft>
                <a:spcPts val="0"/>
              </a:spcAft>
              <a:buNone/>
            </a:pPr>
            <a:r>
              <a:rPr lang="en-CA" sz="2000" b="1" u="sng">
                <a:solidFill>
                  <a:schemeClr val="dk1"/>
                </a:solidFill>
                <a:hlinkClick r:id="rId5">
                  <a:extLst>
                    <a:ext uri="{A12FA001-AC4F-418D-AE19-62706E023703}">
                      <ahyp:hlinkClr xmlns:ahyp="http://schemas.microsoft.com/office/drawing/2018/hyperlinkcolor" val="tx"/>
                    </a:ext>
                  </a:extLst>
                </a:hlinkClick>
              </a:rPr>
              <a:t>Youth Outreach workers</a:t>
            </a:r>
            <a:endParaRPr sz="2000" b="1">
              <a:solidFill>
                <a:schemeClr val="dk1"/>
              </a:solidFill>
            </a:endParaRPr>
          </a:p>
        </p:txBody>
      </p:sp>
      <p:sp>
        <p:nvSpPr>
          <p:cNvPr id="222" name="Google Shape;222;g2bdd4b709e2_0_542"/>
          <p:cNvSpPr txBox="1"/>
          <p:nvPr/>
        </p:nvSpPr>
        <p:spPr>
          <a:xfrm>
            <a:off x="4761438" y="5030400"/>
            <a:ext cx="2563200" cy="102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200" b="1" u="sng">
                <a:solidFill>
                  <a:schemeClr val="dk1"/>
                </a:solidFill>
                <a:hlinkClick r:id="rId6">
                  <a:extLst>
                    <a:ext uri="{A12FA001-AC4F-418D-AE19-62706E023703}">
                      <ahyp:hlinkClr xmlns:ahyp="http://schemas.microsoft.com/office/drawing/2018/hyperlinkcolor" val="tx"/>
                    </a:ext>
                  </a:extLst>
                </a:hlinkClick>
              </a:rPr>
              <a:t>Chris Leonard</a:t>
            </a:r>
            <a:endParaRPr sz="2200" b="1">
              <a:solidFill>
                <a:schemeClr val="dk1"/>
              </a:solidFill>
            </a:endParaRPr>
          </a:p>
          <a:p>
            <a:pPr marL="0" lvl="0" indent="0" algn="ctr" rtl="0">
              <a:spcBef>
                <a:spcPts val="0"/>
              </a:spcBef>
              <a:spcAft>
                <a:spcPts val="0"/>
              </a:spcAft>
              <a:buNone/>
            </a:pPr>
            <a:r>
              <a:rPr lang="en-CA" sz="2200" b="1" u="sng">
                <a:solidFill>
                  <a:schemeClr val="dk1"/>
                </a:solidFill>
                <a:hlinkClick r:id="rId6">
                  <a:extLst>
                    <a:ext uri="{A12FA001-AC4F-418D-AE19-62706E023703}">
                      <ahyp:hlinkClr xmlns:ahyp="http://schemas.microsoft.com/office/drawing/2018/hyperlinkcolor" val="tx"/>
                    </a:ext>
                  </a:extLst>
                </a:hlinkClick>
              </a:rPr>
              <a:t>Grief and Loss Facilitator</a:t>
            </a:r>
            <a:endParaRPr sz="2200" b="1">
              <a:solidFill>
                <a:schemeClr val="dk1"/>
              </a:solidFill>
            </a:endParaRPr>
          </a:p>
        </p:txBody>
      </p:sp>
      <p:sp>
        <p:nvSpPr>
          <p:cNvPr id="223" name="Google Shape;223;g2bdd4b709e2_0_542"/>
          <p:cNvSpPr txBox="1"/>
          <p:nvPr/>
        </p:nvSpPr>
        <p:spPr>
          <a:xfrm>
            <a:off x="8942550" y="5030400"/>
            <a:ext cx="2751600" cy="82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000" b="1" u="sng">
                <a:solidFill>
                  <a:schemeClr val="dk1"/>
                </a:solidFill>
                <a:hlinkClick r:id="rId7">
                  <a:extLst>
                    <a:ext uri="{A12FA001-AC4F-418D-AE19-62706E023703}">
                      <ahyp:hlinkClr xmlns:ahyp="http://schemas.microsoft.com/office/drawing/2018/hyperlinkcolor" val="tx"/>
                    </a:ext>
                  </a:extLst>
                </a:hlinkClick>
              </a:rPr>
              <a:t>Imani Hennie</a:t>
            </a:r>
            <a:endParaRPr sz="2000" b="1">
              <a:solidFill>
                <a:schemeClr val="dk1"/>
              </a:solidFill>
            </a:endParaRPr>
          </a:p>
          <a:p>
            <a:pPr marL="0" lvl="0" indent="0" algn="ctr" rtl="0">
              <a:spcBef>
                <a:spcPts val="0"/>
              </a:spcBef>
              <a:spcAft>
                <a:spcPts val="0"/>
              </a:spcAft>
              <a:buNone/>
            </a:pPr>
            <a:r>
              <a:rPr lang="en-CA" sz="2000" b="1" u="sng">
                <a:solidFill>
                  <a:schemeClr val="dk1"/>
                </a:solidFill>
                <a:hlinkClick r:id="rId7">
                  <a:extLst>
                    <a:ext uri="{A12FA001-AC4F-418D-AE19-62706E023703}">
                      <ahyp:hlinkClr xmlns:ahyp="http://schemas.microsoft.com/office/drawing/2018/hyperlinkcolor" val="tx"/>
                    </a:ext>
                  </a:extLst>
                </a:hlinkClick>
              </a:rPr>
              <a:t>TDSB Itinerant Mental Health Lead</a:t>
            </a:r>
            <a:endParaRPr sz="2000" b="1">
              <a:solidFill>
                <a:schemeClr val="dk1"/>
              </a:solidFill>
            </a:endParaRPr>
          </a:p>
        </p:txBody>
      </p:sp>
      <p:sp>
        <p:nvSpPr>
          <p:cNvPr id="224" name="Google Shape;224;g2bdd4b709e2_0_542"/>
          <p:cNvSpPr txBox="1"/>
          <p:nvPr/>
        </p:nvSpPr>
        <p:spPr>
          <a:xfrm>
            <a:off x="3143475" y="2531025"/>
            <a:ext cx="5258700" cy="163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500">
                <a:solidFill>
                  <a:schemeClr val="lt1"/>
                </a:solidFill>
                <a:latin typeface="Calibri"/>
                <a:ea typeface="Calibri"/>
                <a:cs typeface="Calibri"/>
                <a:sym typeface="Calibri"/>
              </a:rPr>
              <a:t>      (Click on Links)</a:t>
            </a:r>
            <a:endParaRPr sz="2500">
              <a:solidFill>
                <a:schemeClr val="lt1"/>
              </a:solidFill>
              <a:latin typeface="Calibri"/>
              <a:ea typeface="Calibri"/>
              <a:cs typeface="Calibri"/>
              <a:sym typeface="Calibri"/>
            </a:endParaRPr>
          </a:p>
        </p:txBody>
      </p:sp>
      <p:pic>
        <p:nvPicPr>
          <p:cNvPr id="225" name="Google Shape;225;g2bdd4b709e2_0_542"/>
          <p:cNvPicPr preferRelativeResize="0"/>
          <p:nvPr/>
        </p:nvPicPr>
        <p:blipFill>
          <a:blip r:embed="rId8">
            <a:alphaModFix/>
          </a:blip>
          <a:stretch>
            <a:fillRect/>
          </a:stretch>
        </p:blipFill>
        <p:spPr>
          <a:xfrm>
            <a:off x="9188550" y="2312125"/>
            <a:ext cx="3016450" cy="2152899"/>
          </a:xfrm>
          <a:prstGeom prst="rect">
            <a:avLst/>
          </a:prstGeom>
          <a:noFill/>
          <a:ln>
            <a:noFill/>
          </a:ln>
        </p:spPr>
      </p:pic>
      <p:pic>
        <p:nvPicPr>
          <p:cNvPr id="226" name="Google Shape;226;g2bdd4b709e2_0_542"/>
          <p:cNvPicPr preferRelativeResize="0"/>
          <p:nvPr/>
        </p:nvPicPr>
        <p:blipFill>
          <a:blip r:embed="rId8">
            <a:alphaModFix/>
          </a:blip>
          <a:stretch>
            <a:fillRect/>
          </a:stretch>
        </p:blipFill>
        <p:spPr>
          <a:xfrm>
            <a:off x="-25400" y="2312125"/>
            <a:ext cx="3016450" cy="2209200"/>
          </a:xfrm>
          <a:prstGeom prst="rect">
            <a:avLst/>
          </a:prstGeom>
          <a:noFill/>
          <a:ln>
            <a:noFill/>
          </a:ln>
        </p:spPr>
      </p:pic>
      <p:sp>
        <p:nvSpPr>
          <p:cNvPr id="227" name="Google Shape;227;g2bdd4b709e2_0_542"/>
          <p:cNvSpPr/>
          <p:nvPr/>
        </p:nvSpPr>
        <p:spPr>
          <a:xfrm>
            <a:off x="5489713" y="3154346"/>
            <a:ext cx="940500" cy="652200"/>
          </a:xfrm>
          <a:prstGeom prst="downArrow">
            <a:avLst>
              <a:gd name="adj1" fmla="val 50000"/>
              <a:gd name="adj2" fmla="val 50000"/>
            </a:avLst>
          </a:prstGeom>
          <a:solidFill>
            <a:srgbClr val="6AA84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28" name="Google Shape;228;g2bdd4b709e2_0_542">
            <a:hlinkClick r:id="rId9"/>
          </p:cNvPr>
          <p:cNvPicPr preferRelativeResize="0"/>
          <p:nvPr/>
        </p:nvPicPr>
        <p:blipFill rotWithShape="1">
          <a:blip r:embed="rId10">
            <a:alphaModFix/>
          </a:blip>
          <a:srcRect/>
          <a:stretch/>
        </p:blipFill>
        <p:spPr>
          <a:xfrm>
            <a:off x="10080150" y="109050"/>
            <a:ext cx="2111850" cy="1360525"/>
          </a:xfrm>
          <a:prstGeom prst="rect">
            <a:avLst/>
          </a:prstGeom>
          <a:noFill/>
          <a:ln w="76200" cap="flat" cmpd="sng">
            <a:solidFill>
              <a:srgbClr val="6AA84F"/>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sp>
        <p:nvSpPr>
          <p:cNvPr id="234" name="Google Shape;234;g2bdd4b709e2_0_637"/>
          <p:cNvSpPr txBox="1">
            <a:spLocks noGrp="1"/>
          </p:cNvSpPr>
          <p:nvPr>
            <p:ph type="title"/>
          </p:nvPr>
        </p:nvSpPr>
        <p:spPr>
          <a:xfrm>
            <a:off x="1702725" y="125350"/>
            <a:ext cx="8952600" cy="1135200"/>
          </a:xfrm>
          <a:prstGeom prst="rect">
            <a:avLst/>
          </a:prstGeom>
          <a:noFill/>
          <a:ln>
            <a:noFill/>
          </a:ln>
          <a:effectLst>
            <a:outerShdw blurRad="57150" dist="19050" dir="5400000" algn="bl" rotWithShape="0">
              <a:srgbClr val="000000">
                <a:alpha val="49800"/>
              </a:srgbClr>
            </a:outerShdw>
          </a:effectLst>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1537"/>
              <a:buNone/>
            </a:pPr>
            <a:r>
              <a:rPr lang="en-CA" sz="4333" b="1">
                <a:solidFill>
                  <a:schemeClr val="lt1"/>
                </a:solidFill>
              </a:rPr>
              <a:t>Toronto Black Mental Health Week</a:t>
            </a:r>
            <a:endParaRPr sz="4333" b="1">
              <a:solidFill>
                <a:schemeClr val="lt1"/>
              </a:solidFill>
            </a:endParaRPr>
          </a:p>
          <a:p>
            <a:pPr marL="0" lvl="0" indent="0" algn="ctr" rtl="0">
              <a:lnSpc>
                <a:spcPct val="90000"/>
              </a:lnSpc>
              <a:spcBef>
                <a:spcPts val="0"/>
              </a:spcBef>
              <a:spcAft>
                <a:spcPts val="0"/>
              </a:spcAft>
              <a:buSzPct val="101537"/>
              <a:buNone/>
            </a:pPr>
            <a:r>
              <a:rPr lang="en-CA" sz="4333" b="1">
                <a:solidFill>
                  <a:schemeClr val="lt1"/>
                </a:solidFill>
              </a:rPr>
              <a:t>2024 Events</a:t>
            </a:r>
            <a:r>
              <a:rPr lang="en-CA" sz="4333" b="1"/>
              <a:t> </a:t>
            </a:r>
            <a:endParaRPr sz="4333"/>
          </a:p>
        </p:txBody>
      </p:sp>
      <p:pic>
        <p:nvPicPr>
          <p:cNvPr id="235" name="Google Shape;235;g2bdd4b709e2_0_637">
            <a:hlinkClick r:id="rId4"/>
          </p:cNvPr>
          <p:cNvPicPr preferRelativeResize="0"/>
          <p:nvPr/>
        </p:nvPicPr>
        <p:blipFill>
          <a:blip r:embed="rId5">
            <a:alphaModFix/>
          </a:blip>
          <a:stretch>
            <a:fillRect/>
          </a:stretch>
        </p:blipFill>
        <p:spPr>
          <a:xfrm>
            <a:off x="5573012" y="1516825"/>
            <a:ext cx="2911312" cy="2841750"/>
          </a:xfrm>
          <a:prstGeom prst="rect">
            <a:avLst/>
          </a:prstGeom>
          <a:noFill/>
          <a:ln>
            <a:noFill/>
          </a:ln>
        </p:spPr>
      </p:pic>
      <p:pic>
        <p:nvPicPr>
          <p:cNvPr id="236" name="Google Shape;236;g2bdd4b709e2_0_637">
            <a:hlinkClick r:id="rId6"/>
          </p:cNvPr>
          <p:cNvPicPr preferRelativeResize="0"/>
          <p:nvPr/>
        </p:nvPicPr>
        <p:blipFill>
          <a:blip r:embed="rId7">
            <a:alphaModFix/>
          </a:blip>
          <a:stretch>
            <a:fillRect/>
          </a:stretch>
        </p:blipFill>
        <p:spPr>
          <a:xfrm>
            <a:off x="2767325" y="1501363"/>
            <a:ext cx="2461225" cy="2910400"/>
          </a:xfrm>
          <a:prstGeom prst="rect">
            <a:avLst/>
          </a:prstGeom>
          <a:noFill/>
          <a:ln>
            <a:noFill/>
          </a:ln>
        </p:spPr>
      </p:pic>
      <p:pic>
        <p:nvPicPr>
          <p:cNvPr id="237" name="Google Shape;237;g2bdd4b709e2_0_637">
            <a:hlinkClick r:id="rId8"/>
          </p:cNvPr>
          <p:cNvPicPr preferRelativeResize="0"/>
          <p:nvPr/>
        </p:nvPicPr>
        <p:blipFill>
          <a:blip r:embed="rId9">
            <a:alphaModFix/>
          </a:blip>
          <a:stretch>
            <a:fillRect/>
          </a:stretch>
        </p:blipFill>
        <p:spPr>
          <a:xfrm>
            <a:off x="-38350" y="4318775"/>
            <a:ext cx="2461225" cy="2311825"/>
          </a:xfrm>
          <a:prstGeom prst="rect">
            <a:avLst/>
          </a:prstGeom>
          <a:noFill/>
          <a:ln>
            <a:noFill/>
          </a:ln>
        </p:spPr>
      </p:pic>
      <p:pic>
        <p:nvPicPr>
          <p:cNvPr id="238" name="Google Shape;238;g2bdd4b709e2_0_637">
            <a:hlinkClick r:id="rId10"/>
          </p:cNvPr>
          <p:cNvPicPr preferRelativeResize="0"/>
          <p:nvPr/>
        </p:nvPicPr>
        <p:blipFill>
          <a:blip r:embed="rId11">
            <a:alphaModFix/>
          </a:blip>
          <a:stretch>
            <a:fillRect/>
          </a:stretch>
        </p:blipFill>
        <p:spPr>
          <a:xfrm>
            <a:off x="26" y="1408350"/>
            <a:ext cx="2461225" cy="2910425"/>
          </a:xfrm>
          <a:prstGeom prst="rect">
            <a:avLst/>
          </a:prstGeom>
          <a:noFill/>
          <a:ln>
            <a:noFill/>
          </a:ln>
        </p:spPr>
      </p:pic>
      <p:pic>
        <p:nvPicPr>
          <p:cNvPr id="239" name="Google Shape;239;g2bdd4b709e2_0_637">
            <a:hlinkClick r:id="rId12"/>
          </p:cNvPr>
          <p:cNvPicPr preferRelativeResize="0"/>
          <p:nvPr/>
        </p:nvPicPr>
        <p:blipFill>
          <a:blip r:embed="rId13">
            <a:alphaModFix/>
          </a:blip>
          <a:stretch>
            <a:fillRect/>
          </a:stretch>
        </p:blipFill>
        <p:spPr>
          <a:xfrm>
            <a:off x="8826175" y="4652575"/>
            <a:ext cx="3193849" cy="2139350"/>
          </a:xfrm>
          <a:prstGeom prst="rect">
            <a:avLst/>
          </a:prstGeom>
          <a:noFill/>
          <a:ln>
            <a:noFill/>
          </a:ln>
        </p:spPr>
      </p:pic>
      <p:pic>
        <p:nvPicPr>
          <p:cNvPr id="240" name="Google Shape;240;g2bdd4b709e2_0_637">
            <a:hlinkClick r:id="rId14"/>
          </p:cNvPr>
          <p:cNvPicPr preferRelativeResize="0"/>
          <p:nvPr/>
        </p:nvPicPr>
        <p:blipFill>
          <a:blip r:embed="rId15">
            <a:alphaModFix/>
          </a:blip>
          <a:stretch>
            <a:fillRect/>
          </a:stretch>
        </p:blipFill>
        <p:spPr>
          <a:xfrm>
            <a:off x="2764725" y="4528624"/>
            <a:ext cx="2534425" cy="2139350"/>
          </a:xfrm>
          <a:prstGeom prst="rect">
            <a:avLst/>
          </a:prstGeom>
          <a:noFill/>
          <a:ln>
            <a:noFill/>
          </a:ln>
        </p:spPr>
      </p:pic>
      <p:pic>
        <p:nvPicPr>
          <p:cNvPr id="241" name="Google Shape;241;g2bdd4b709e2_0_637">
            <a:hlinkClick r:id="rId16"/>
          </p:cNvPr>
          <p:cNvPicPr preferRelativeResize="0"/>
          <p:nvPr/>
        </p:nvPicPr>
        <p:blipFill>
          <a:blip r:embed="rId17">
            <a:alphaModFix/>
          </a:blip>
          <a:stretch>
            <a:fillRect/>
          </a:stretch>
        </p:blipFill>
        <p:spPr>
          <a:xfrm>
            <a:off x="5641000" y="4614850"/>
            <a:ext cx="2843324" cy="2139350"/>
          </a:xfrm>
          <a:prstGeom prst="rect">
            <a:avLst/>
          </a:prstGeom>
          <a:noFill/>
          <a:ln>
            <a:noFill/>
          </a:ln>
        </p:spPr>
      </p:pic>
      <p:pic>
        <p:nvPicPr>
          <p:cNvPr id="242" name="Google Shape;242;g2bdd4b709e2_0_637"/>
          <p:cNvPicPr preferRelativeResize="0"/>
          <p:nvPr/>
        </p:nvPicPr>
        <p:blipFill rotWithShape="1">
          <a:blip r:embed="rId18">
            <a:alphaModFix/>
          </a:blip>
          <a:srcRect/>
          <a:stretch/>
        </p:blipFill>
        <p:spPr>
          <a:xfrm>
            <a:off x="27025" y="0"/>
            <a:ext cx="1505250" cy="1304550"/>
          </a:xfrm>
          <a:prstGeom prst="rect">
            <a:avLst/>
          </a:prstGeom>
          <a:noFill/>
          <a:ln w="38100" cap="flat" cmpd="sng">
            <a:solidFill>
              <a:srgbClr val="6AA84F"/>
            </a:solidFill>
            <a:prstDash val="solid"/>
            <a:round/>
            <a:headEnd type="none" w="sm" len="sm"/>
            <a:tailEnd type="none" w="sm" len="sm"/>
          </a:ln>
        </p:spPr>
      </p:pic>
      <p:pic>
        <p:nvPicPr>
          <p:cNvPr id="243" name="Google Shape;243;g2bdd4b709e2_0_637">
            <a:hlinkClick r:id="rId19"/>
          </p:cNvPr>
          <p:cNvPicPr preferRelativeResize="0"/>
          <p:nvPr/>
        </p:nvPicPr>
        <p:blipFill>
          <a:blip r:embed="rId20">
            <a:alphaModFix/>
          </a:blip>
          <a:stretch>
            <a:fillRect/>
          </a:stretch>
        </p:blipFill>
        <p:spPr>
          <a:xfrm>
            <a:off x="8856625" y="1535687"/>
            <a:ext cx="3193850" cy="2841750"/>
          </a:xfrm>
          <a:prstGeom prst="rect">
            <a:avLst/>
          </a:prstGeom>
          <a:noFill/>
          <a:ln>
            <a:noFill/>
          </a:ln>
        </p:spPr>
      </p:pic>
      <p:sp>
        <p:nvSpPr>
          <p:cNvPr id="244" name="Google Shape;244;g2bdd4b709e2_0_637"/>
          <p:cNvSpPr txBox="1"/>
          <p:nvPr/>
        </p:nvSpPr>
        <p:spPr>
          <a:xfrm>
            <a:off x="7457375" y="650500"/>
            <a:ext cx="2534400" cy="8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sz="2800">
                <a:solidFill>
                  <a:schemeClr val="lt1"/>
                </a:solidFill>
                <a:latin typeface="Calibri"/>
                <a:ea typeface="Calibri"/>
                <a:cs typeface="Calibri"/>
                <a:sym typeface="Calibri"/>
              </a:rPr>
              <a:t>(Click on poster)</a:t>
            </a:r>
            <a:endParaRPr sz="2800">
              <a:solidFill>
                <a:schemeClr val="lt1"/>
              </a:solidFill>
              <a:latin typeface="Calibri"/>
              <a:ea typeface="Calibri"/>
              <a:cs typeface="Calibri"/>
              <a:sym typeface="Calibri"/>
            </a:endParaRPr>
          </a:p>
        </p:txBody>
      </p:sp>
      <p:pic>
        <p:nvPicPr>
          <p:cNvPr id="245" name="Google Shape;245;g2bdd4b709e2_0_637">
            <a:hlinkClick r:id="rId21"/>
          </p:cNvPr>
          <p:cNvPicPr preferRelativeResize="0"/>
          <p:nvPr/>
        </p:nvPicPr>
        <p:blipFill rotWithShape="1">
          <a:blip r:embed="rId22">
            <a:alphaModFix/>
          </a:blip>
          <a:srcRect/>
          <a:stretch/>
        </p:blipFill>
        <p:spPr>
          <a:xfrm>
            <a:off x="10525225" y="12450"/>
            <a:ext cx="1666775" cy="1361000"/>
          </a:xfrm>
          <a:prstGeom prst="rect">
            <a:avLst/>
          </a:prstGeom>
          <a:noFill/>
          <a:ln w="38100" cap="flat" cmpd="sng">
            <a:solidFill>
              <a:srgbClr val="6AA84F"/>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sp>
        <p:nvSpPr>
          <p:cNvPr id="251" name="Google Shape;251;g2bdd4b709e2_3_94"/>
          <p:cNvSpPr/>
          <p:nvPr/>
        </p:nvSpPr>
        <p:spPr>
          <a:xfrm>
            <a:off x="2919650" y="0"/>
            <a:ext cx="6139746" cy="1554822"/>
          </a:xfrm>
          <a:prstGeom prst="flowChartTerminator">
            <a:avLst/>
          </a:prstGeom>
          <a:solidFill>
            <a:srgbClr val="F1C232"/>
          </a:solid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2300" b="1" i="1">
                <a:solidFill>
                  <a:srgbClr val="980000"/>
                </a:solidFill>
                <a:latin typeface="Verdana"/>
                <a:ea typeface="Verdana"/>
                <a:cs typeface="Verdana"/>
                <a:sym typeface="Verdana"/>
              </a:rPr>
              <a:t> SELF-REFLECTION</a:t>
            </a:r>
            <a:endParaRPr sz="2300" b="1" i="1">
              <a:solidFill>
                <a:schemeClr val="dk1"/>
              </a:solidFill>
              <a:latin typeface="Verdana"/>
              <a:ea typeface="Verdana"/>
              <a:cs typeface="Verdana"/>
              <a:sym typeface="Verdana"/>
            </a:endParaRPr>
          </a:p>
          <a:p>
            <a:pPr marL="0" lvl="0" indent="0" algn="ctr" rtl="0">
              <a:spcBef>
                <a:spcPts val="0"/>
              </a:spcBef>
              <a:spcAft>
                <a:spcPts val="0"/>
              </a:spcAft>
              <a:buNone/>
            </a:pPr>
            <a:r>
              <a:rPr lang="en-CA" sz="2300" b="1" i="1" u="sng">
                <a:solidFill>
                  <a:srgbClr val="980000"/>
                </a:solidFill>
                <a:latin typeface="Verdana"/>
                <a:ea typeface="Verdana"/>
                <a:cs typeface="Verdana"/>
                <a:sym typeface="Verdana"/>
              </a:rPr>
              <a:t>TEDx &amp; TALKS</a:t>
            </a:r>
            <a:r>
              <a:rPr lang="en-CA" sz="2000" b="1" i="1" u="sng">
                <a:solidFill>
                  <a:schemeClr val="dk1"/>
                </a:solidFill>
                <a:latin typeface="Verdana"/>
                <a:ea typeface="Verdana"/>
                <a:cs typeface="Verdana"/>
                <a:sym typeface="Verdana"/>
              </a:rPr>
              <a:t> (click on posters)</a:t>
            </a:r>
            <a:endParaRPr sz="2000" b="1" i="1" u="sng">
              <a:solidFill>
                <a:schemeClr val="dk1"/>
              </a:solidFill>
              <a:latin typeface="Verdana"/>
              <a:ea typeface="Verdana"/>
              <a:cs typeface="Verdana"/>
              <a:sym typeface="Verdana"/>
            </a:endParaRPr>
          </a:p>
          <a:p>
            <a:pPr marL="0" lvl="0" indent="0" algn="ctr" rtl="0">
              <a:spcBef>
                <a:spcPts val="0"/>
              </a:spcBef>
              <a:spcAft>
                <a:spcPts val="0"/>
              </a:spcAft>
              <a:buNone/>
            </a:pPr>
            <a:endParaRPr sz="2100" b="1" i="1">
              <a:solidFill>
                <a:schemeClr val="dk1"/>
              </a:solidFill>
              <a:latin typeface="Verdana"/>
              <a:ea typeface="Verdana"/>
              <a:cs typeface="Verdana"/>
              <a:sym typeface="Verdana"/>
            </a:endParaRPr>
          </a:p>
          <a:p>
            <a:pPr marL="0" lvl="0" indent="0" algn="ctr" rtl="0">
              <a:spcBef>
                <a:spcPts val="0"/>
              </a:spcBef>
              <a:spcAft>
                <a:spcPts val="0"/>
              </a:spcAft>
              <a:buNone/>
            </a:pPr>
            <a:r>
              <a:rPr lang="en-CA" sz="2300" b="1" i="1">
                <a:solidFill>
                  <a:srgbClr val="980000"/>
                </a:solidFill>
                <a:latin typeface="Verdana"/>
                <a:ea typeface="Verdana"/>
                <a:cs typeface="Verdana"/>
                <a:sym typeface="Verdana"/>
              </a:rPr>
              <a:t>“Black Voices &amp; Spoken Words”</a:t>
            </a:r>
            <a:endParaRPr sz="2300" b="1" i="1">
              <a:solidFill>
                <a:srgbClr val="980000"/>
              </a:solidFill>
              <a:latin typeface="Verdana"/>
              <a:ea typeface="Verdana"/>
              <a:cs typeface="Verdana"/>
              <a:sym typeface="Verdana"/>
            </a:endParaRPr>
          </a:p>
        </p:txBody>
      </p:sp>
      <p:pic>
        <p:nvPicPr>
          <p:cNvPr id="252" name="Google Shape;252;g2bdd4b709e2_3_94">
            <a:hlinkClick r:id="rId4"/>
          </p:cNvPr>
          <p:cNvPicPr preferRelativeResize="0"/>
          <p:nvPr/>
        </p:nvPicPr>
        <p:blipFill>
          <a:blip r:embed="rId5">
            <a:alphaModFix/>
          </a:blip>
          <a:stretch>
            <a:fillRect/>
          </a:stretch>
        </p:blipFill>
        <p:spPr>
          <a:xfrm>
            <a:off x="0" y="0"/>
            <a:ext cx="2743200" cy="2712550"/>
          </a:xfrm>
          <a:prstGeom prst="rect">
            <a:avLst/>
          </a:prstGeom>
          <a:noFill/>
          <a:ln>
            <a:noFill/>
          </a:ln>
        </p:spPr>
      </p:pic>
      <p:pic>
        <p:nvPicPr>
          <p:cNvPr id="253" name="Google Shape;253;g2bdd4b709e2_3_94">
            <a:hlinkClick r:id="rId6"/>
          </p:cNvPr>
          <p:cNvPicPr preferRelativeResize="0"/>
          <p:nvPr/>
        </p:nvPicPr>
        <p:blipFill>
          <a:blip r:embed="rId7">
            <a:alphaModFix/>
          </a:blip>
          <a:stretch>
            <a:fillRect/>
          </a:stretch>
        </p:blipFill>
        <p:spPr>
          <a:xfrm>
            <a:off x="9359350" y="2828825"/>
            <a:ext cx="2836800" cy="1698650"/>
          </a:xfrm>
          <a:prstGeom prst="rect">
            <a:avLst/>
          </a:prstGeom>
          <a:noFill/>
          <a:ln>
            <a:noFill/>
          </a:ln>
        </p:spPr>
      </p:pic>
      <p:pic>
        <p:nvPicPr>
          <p:cNvPr id="254" name="Google Shape;254;g2bdd4b709e2_3_94">
            <a:hlinkClick r:id="rId8"/>
          </p:cNvPr>
          <p:cNvPicPr preferRelativeResize="0"/>
          <p:nvPr/>
        </p:nvPicPr>
        <p:blipFill>
          <a:blip r:embed="rId9">
            <a:alphaModFix/>
          </a:blip>
          <a:stretch>
            <a:fillRect/>
          </a:stretch>
        </p:blipFill>
        <p:spPr>
          <a:xfrm>
            <a:off x="0" y="2828825"/>
            <a:ext cx="2743200" cy="1768950"/>
          </a:xfrm>
          <a:prstGeom prst="rect">
            <a:avLst/>
          </a:prstGeom>
          <a:noFill/>
          <a:ln>
            <a:noFill/>
          </a:ln>
        </p:spPr>
      </p:pic>
      <p:pic>
        <p:nvPicPr>
          <p:cNvPr id="255" name="Google Shape;255;g2bdd4b709e2_3_94">
            <a:hlinkClick r:id="rId10"/>
          </p:cNvPr>
          <p:cNvPicPr preferRelativeResize="0"/>
          <p:nvPr/>
        </p:nvPicPr>
        <p:blipFill>
          <a:blip r:embed="rId11">
            <a:alphaModFix/>
          </a:blip>
          <a:stretch>
            <a:fillRect/>
          </a:stretch>
        </p:blipFill>
        <p:spPr>
          <a:xfrm>
            <a:off x="9359350" y="53250"/>
            <a:ext cx="2872400" cy="2636275"/>
          </a:xfrm>
          <a:prstGeom prst="rect">
            <a:avLst/>
          </a:prstGeom>
          <a:noFill/>
          <a:ln>
            <a:noFill/>
          </a:ln>
        </p:spPr>
      </p:pic>
      <p:pic>
        <p:nvPicPr>
          <p:cNvPr id="256" name="Google Shape;256;g2bdd4b709e2_3_94">
            <a:hlinkClick r:id="rId12"/>
          </p:cNvPr>
          <p:cNvPicPr preferRelativeResize="0"/>
          <p:nvPr/>
        </p:nvPicPr>
        <p:blipFill>
          <a:blip r:embed="rId13">
            <a:alphaModFix/>
          </a:blip>
          <a:stretch>
            <a:fillRect/>
          </a:stretch>
        </p:blipFill>
        <p:spPr>
          <a:xfrm>
            <a:off x="3030325" y="1861450"/>
            <a:ext cx="6029076" cy="1252300"/>
          </a:xfrm>
          <a:prstGeom prst="rect">
            <a:avLst/>
          </a:prstGeom>
          <a:noFill/>
          <a:ln w="76200" cap="flat" cmpd="sng">
            <a:solidFill>
              <a:srgbClr val="A61C00"/>
            </a:solidFill>
            <a:prstDash val="solid"/>
            <a:round/>
            <a:headEnd type="none" w="sm" len="sm"/>
            <a:tailEnd type="none" w="sm" len="sm"/>
          </a:ln>
        </p:spPr>
      </p:pic>
      <p:pic>
        <p:nvPicPr>
          <p:cNvPr id="257" name="Google Shape;257;g2bdd4b709e2_3_94">
            <a:hlinkClick r:id="rId14"/>
          </p:cNvPr>
          <p:cNvPicPr preferRelativeResize="0"/>
          <p:nvPr/>
        </p:nvPicPr>
        <p:blipFill>
          <a:blip r:embed="rId15">
            <a:alphaModFix/>
          </a:blip>
          <a:stretch>
            <a:fillRect/>
          </a:stretch>
        </p:blipFill>
        <p:spPr>
          <a:xfrm>
            <a:off x="9319600" y="4666775"/>
            <a:ext cx="2872400" cy="2005800"/>
          </a:xfrm>
          <a:prstGeom prst="rect">
            <a:avLst/>
          </a:prstGeom>
          <a:noFill/>
          <a:ln>
            <a:noFill/>
          </a:ln>
        </p:spPr>
      </p:pic>
      <p:pic>
        <p:nvPicPr>
          <p:cNvPr id="258" name="Google Shape;258;g2bdd4b709e2_3_94">
            <a:hlinkClick r:id="rId16"/>
          </p:cNvPr>
          <p:cNvPicPr preferRelativeResize="0"/>
          <p:nvPr/>
        </p:nvPicPr>
        <p:blipFill>
          <a:blip r:embed="rId17">
            <a:alphaModFix/>
          </a:blip>
          <a:stretch>
            <a:fillRect/>
          </a:stretch>
        </p:blipFill>
        <p:spPr>
          <a:xfrm>
            <a:off x="0" y="4701275"/>
            <a:ext cx="2743200" cy="2005800"/>
          </a:xfrm>
          <a:prstGeom prst="rect">
            <a:avLst/>
          </a:prstGeom>
          <a:noFill/>
          <a:ln>
            <a:noFill/>
          </a:ln>
        </p:spPr>
      </p:pic>
      <p:sp>
        <p:nvSpPr>
          <p:cNvPr id="259" name="Google Shape;259;g2bdd4b709e2_3_94"/>
          <p:cNvSpPr txBox="1"/>
          <p:nvPr/>
        </p:nvSpPr>
        <p:spPr>
          <a:xfrm>
            <a:off x="2981375" y="3256650"/>
            <a:ext cx="6139800" cy="1061400"/>
          </a:xfrm>
          <a:prstGeom prst="rect">
            <a:avLst/>
          </a:prstGeom>
          <a:solidFill>
            <a:srgbClr val="A61C00"/>
          </a:solidFill>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CA" sz="2600">
                <a:solidFill>
                  <a:schemeClr val="lt1"/>
                </a:solidFill>
                <a:latin typeface="Calibri"/>
                <a:ea typeface="Calibri"/>
                <a:cs typeface="Calibri"/>
                <a:sym typeface="Calibri"/>
              </a:rPr>
              <a:t>T</a:t>
            </a:r>
            <a:r>
              <a:rPr lang="en-CA" sz="2600" u="sng">
                <a:solidFill>
                  <a:schemeClr val="lt1"/>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he Black Male Mental Health Struggle</a:t>
            </a:r>
            <a:endParaRPr sz="2600">
              <a:solidFill>
                <a:schemeClr val="lt1"/>
              </a:solidFill>
              <a:latin typeface="Calibri"/>
              <a:ea typeface="Calibri"/>
              <a:cs typeface="Calibri"/>
              <a:sym typeface="Calibri"/>
            </a:endParaRPr>
          </a:p>
          <a:p>
            <a:pPr marL="0" lvl="0" indent="0" algn="ctr" rtl="0">
              <a:spcBef>
                <a:spcPts val="0"/>
              </a:spcBef>
              <a:spcAft>
                <a:spcPts val="0"/>
              </a:spcAft>
              <a:buNone/>
            </a:pPr>
            <a:r>
              <a:rPr lang="en-CA" sz="2600" u="sng">
                <a:solidFill>
                  <a:schemeClr val="lt1"/>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Casper  Jasper -TEDxGeorgia Tex Salon</a:t>
            </a:r>
            <a:endParaRPr sz="2600">
              <a:solidFill>
                <a:schemeClr val="lt1"/>
              </a:solidFill>
              <a:latin typeface="Calibri"/>
              <a:ea typeface="Calibri"/>
              <a:cs typeface="Calibri"/>
              <a:sym typeface="Calibri"/>
            </a:endParaRPr>
          </a:p>
        </p:txBody>
      </p:sp>
      <p:sp>
        <p:nvSpPr>
          <p:cNvPr id="260" name="Google Shape;260;g2bdd4b709e2_3_94"/>
          <p:cNvSpPr txBox="1"/>
          <p:nvPr/>
        </p:nvSpPr>
        <p:spPr>
          <a:xfrm>
            <a:off x="2961500" y="4460948"/>
            <a:ext cx="6139800" cy="1061400"/>
          </a:xfrm>
          <a:prstGeom prst="rect">
            <a:avLst/>
          </a:prstGeom>
          <a:solidFill>
            <a:srgbClr val="A61C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400" u="sng">
                <a:solidFill>
                  <a:schemeClr val="lt1"/>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Dear Black Women, Lets Talk About Healing</a:t>
            </a:r>
            <a:endParaRPr sz="2400">
              <a:solidFill>
                <a:schemeClr val="lt1"/>
              </a:solidFill>
              <a:latin typeface="Calibri"/>
              <a:ea typeface="Calibri"/>
              <a:cs typeface="Calibri"/>
              <a:sym typeface="Calibri"/>
            </a:endParaRPr>
          </a:p>
          <a:p>
            <a:pPr marL="0" lvl="0" indent="0" algn="ctr" rtl="0">
              <a:spcBef>
                <a:spcPts val="0"/>
              </a:spcBef>
              <a:spcAft>
                <a:spcPts val="0"/>
              </a:spcAft>
              <a:buNone/>
            </a:pPr>
            <a:r>
              <a:rPr lang="en-CA" sz="2400" u="sng">
                <a:solidFill>
                  <a:schemeClr val="lt1"/>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Angela Bowden-TEDxMSVUWomen</a:t>
            </a:r>
            <a:endParaRPr sz="2400">
              <a:solidFill>
                <a:schemeClr val="lt1"/>
              </a:solidFill>
              <a:latin typeface="Calibri"/>
              <a:ea typeface="Calibri"/>
              <a:cs typeface="Calibri"/>
              <a:sym typeface="Calibri"/>
            </a:endParaRPr>
          </a:p>
        </p:txBody>
      </p:sp>
      <p:sp>
        <p:nvSpPr>
          <p:cNvPr id="261" name="Google Shape;261;g2bdd4b709e2_3_94"/>
          <p:cNvSpPr txBox="1"/>
          <p:nvPr/>
        </p:nvSpPr>
        <p:spPr>
          <a:xfrm>
            <a:off x="3026100" y="5611175"/>
            <a:ext cx="6139800" cy="1061400"/>
          </a:xfrm>
          <a:prstGeom prst="rect">
            <a:avLst/>
          </a:prstGeom>
          <a:solidFill>
            <a:srgbClr val="A61C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200" u="sng">
                <a:solidFill>
                  <a:schemeClr val="lt1"/>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Disrupting the  miseducation of African American Youth:  Kwame Shaka Opare at TEDx ChesterRiver</a:t>
            </a:r>
            <a:endParaRPr sz="22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pic>
        <p:nvPicPr>
          <p:cNvPr id="267" name="Google Shape;267;g1f5a6ebcaba_1_6">
            <a:hlinkClick r:id="rId4"/>
          </p:cNvPr>
          <p:cNvPicPr preferRelativeResize="0"/>
          <p:nvPr/>
        </p:nvPicPr>
        <p:blipFill>
          <a:blip r:embed="rId5">
            <a:alphaModFix/>
          </a:blip>
          <a:stretch>
            <a:fillRect/>
          </a:stretch>
        </p:blipFill>
        <p:spPr>
          <a:xfrm>
            <a:off x="125325" y="116600"/>
            <a:ext cx="3806975" cy="2640925"/>
          </a:xfrm>
          <a:prstGeom prst="rect">
            <a:avLst/>
          </a:prstGeom>
          <a:noFill/>
          <a:ln w="114300" cap="flat" cmpd="sng">
            <a:solidFill>
              <a:srgbClr val="38761D"/>
            </a:solidFill>
            <a:prstDash val="solid"/>
            <a:round/>
            <a:headEnd type="none" w="sm" len="sm"/>
            <a:tailEnd type="none" w="sm" len="sm"/>
          </a:ln>
        </p:spPr>
      </p:pic>
      <p:pic>
        <p:nvPicPr>
          <p:cNvPr id="268" name="Google Shape;268;g1f5a6ebcaba_1_6">
            <a:hlinkClick r:id="rId6"/>
          </p:cNvPr>
          <p:cNvPicPr preferRelativeResize="0"/>
          <p:nvPr/>
        </p:nvPicPr>
        <p:blipFill>
          <a:blip r:embed="rId7">
            <a:alphaModFix/>
          </a:blip>
          <a:stretch>
            <a:fillRect/>
          </a:stretch>
        </p:blipFill>
        <p:spPr>
          <a:xfrm>
            <a:off x="3938375" y="116600"/>
            <a:ext cx="4315250" cy="2640924"/>
          </a:xfrm>
          <a:prstGeom prst="rect">
            <a:avLst/>
          </a:prstGeom>
          <a:noFill/>
          <a:ln w="114300" cap="flat" cmpd="sng">
            <a:solidFill>
              <a:srgbClr val="38761D"/>
            </a:solidFill>
            <a:prstDash val="solid"/>
            <a:round/>
            <a:headEnd type="none" w="sm" len="sm"/>
            <a:tailEnd type="none" w="sm" len="sm"/>
          </a:ln>
        </p:spPr>
      </p:pic>
      <p:pic>
        <p:nvPicPr>
          <p:cNvPr id="269" name="Google Shape;269;g1f5a6ebcaba_1_6">
            <a:hlinkClick r:id="rId8"/>
          </p:cNvPr>
          <p:cNvPicPr preferRelativeResize="0"/>
          <p:nvPr/>
        </p:nvPicPr>
        <p:blipFill>
          <a:blip r:embed="rId9">
            <a:alphaModFix/>
          </a:blip>
          <a:stretch>
            <a:fillRect/>
          </a:stretch>
        </p:blipFill>
        <p:spPr>
          <a:xfrm>
            <a:off x="8380025" y="116600"/>
            <a:ext cx="3806975" cy="2640926"/>
          </a:xfrm>
          <a:prstGeom prst="rect">
            <a:avLst/>
          </a:prstGeom>
          <a:noFill/>
          <a:ln w="114300" cap="flat" cmpd="sng">
            <a:solidFill>
              <a:srgbClr val="38761D"/>
            </a:solidFill>
            <a:prstDash val="solid"/>
            <a:round/>
            <a:headEnd type="none" w="sm" len="sm"/>
            <a:tailEnd type="none" w="sm" len="sm"/>
          </a:ln>
        </p:spPr>
      </p:pic>
      <p:pic>
        <p:nvPicPr>
          <p:cNvPr id="270" name="Google Shape;270;g1f5a6ebcaba_1_6">
            <a:hlinkClick r:id="rId10"/>
          </p:cNvPr>
          <p:cNvPicPr preferRelativeResize="0"/>
          <p:nvPr/>
        </p:nvPicPr>
        <p:blipFill>
          <a:blip r:embed="rId11">
            <a:alphaModFix/>
          </a:blip>
          <a:stretch>
            <a:fillRect/>
          </a:stretch>
        </p:blipFill>
        <p:spPr>
          <a:xfrm>
            <a:off x="125325" y="3790050"/>
            <a:ext cx="4064700" cy="2873700"/>
          </a:xfrm>
          <a:prstGeom prst="rect">
            <a:avLst/>
          </a:prstGeom>
          <a:noFill/>
          <a:ln w="114300" cap="flat" cmpd="sng">
            <a:solidFill>
              <a:srgbClr val="38761D"/>
            </a:solidFill>
            <a:prstDash val="solid"/>
            <a:round/>
            <a:headEnd type="none" w="sm" len="sm"/>
            <a:tailEnd type="none" w="sm" len="sm"/>
          </a:ln>
        </p:spPr>
      </p:pic>
      <p:pic>
        <p:nvPicPr>
          <p:cNvPr id="271" name="Google Shape;271;g1f5a6ebcaba_1_6">
            <a:hlinkClick r:id="rId12"/>
          </p:cNvPr>
          <p:cNvPicPr preferRelativeResize="0"/>
          <p:nvPr/>
        </p:nvPicPr>
        <p:blipFill>
          <a:blip r:embed="rId13">
            <a:alphaModFix/>
          </a:blip>
          <a:stretch>
            <a:fillRect/>
          </a:stretch>
        </p:blipFill>
        <p:spPr>
          <a:xfrm>
            <a:off x="4386975" y="3825875"/>
            <a:ext cx="3866650" cy="2873700"/>
          </a:xfrm>
          <a:prstGeom prst="rect">
            <a:avLst/>
          </a:prstGeom>
          <a:noFill/>
          <a:ln w="114300" cap="flat" cmpd="sng">
            <a:solidFill>
              <a:srgbClr val="38761D"/>
            </a:solidFill>
            <a:prstDash val="solid"/>
            <a:round/>
            <a:headEnd type="none" w="sm" len="sm"/>
            <a:tailEnd type="none" w="sm" len="sm"/>
          </a:ln>
        </p:spPr>
      </p:pic>
      <p:sp>
        <p:nvSpPr>
          <p:cNvPr id="272" name="Google Shape;272;g1f5a6ebcaba_1_6"/>
          <p:cNvSpPr txBox="1"/>
          <p:nvPr/>
        </p:nvSpPr>
        <p:spPr>
          <a:xfrm>
            <a:off x="1038550" y="2793388"/>
            <a:ext cx="10331700" cy="99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2600" b="1">
                <a:solidFill>
                  <a:schemeClr val="dk1"/>
                </a:solidFill>
              </a:rPr>
              <a:t>DISMANTLING ANTI-BLACK RACISM AND HEALING CENTERED ENGAGEMENT RESOURCES</a:t>
            </a:r>
            <a:endParaRPr sz="2600" b="1">
              <a:solidFill>
                <a:schemeClr val="dk1"/>
              </a:solidFill>
            </a:endParaRPr>
          </a:p>
        </p:txBody>
      </p:sp>
      <p:pic>
        <p:nvPicPr>
          <p:cNvPr id="273" name="Google Shape;273;g1f5a6ebcaba_1_6">
            <a:hlinkClick r:id="rId14"/>
          </p:cNvPr>
          <p:cNvPicPr preferRelativeResize="0"/>
          <p:nvPr/>
        </p:nvPicPr>
        <p:blipFill>
          <a:blip r:embed="rId15">
            <a:alphaModFix/>
          </a:blip>
          <a:stretch>
            <a:fillRect/>
          </a:stretch>
        </p:blipFill>
        <p:spPr>
          <a:xfrm>
            <a:off x="8380025" y="3825875"/>
            <a:ext cx="3866650" cy="2873700"/>
          </a:xfrm>
          <a:prstGeom prst="rect">
            <a:avLst/>
          </a:prstGeom>
          <a:noFill/>
          <a:ln w="114300" cap="flat" cmpd="sng">
            <a:solidFill>
              <a:srgbClr val="38761D"/>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pic>
        <p:nvPicPr>
          <p:cNvPr id="279" name="Google Shape;279;g2bdd4b709e2_3_0">
            <a:hlinkClick r:id="rId4"/>
          </p:cNvPr>
          <p:cNvPicPr preferRelativeResize="0"/>
          <p:nvPr/>
        </p:nvPicPr>
        <p:blipFill>
          <a:blip r:embed="rId5">
            <a:alphaModFix/>
          </a:blip>
          <a:stretch>
            <a:fillRect/>
          </a:stretch>
        </p:blipFill>
        <p:spPr>
          <a:xfrm>
            <a:off x="4016825" y="1455300"/>
            <a:ext cx="3487775" cy="2052075"/>
          </a:xfrm>
          <a:prstGeom prst="rect">
            <a:avLst/>
          </a:prstGeom>
          <a:noFill/>
          <a:ln w="76200" cap="flat" cmpd="sng">
            <a:solidFill>
              <a:schemeClr val="accent4"/>
            </a:solidFill>
            <a:prstDash val="solid"/>
            <a:round/>
            <a:headEnd type="none" w="sm" len="sm"/>
            <a:tailEnd type="none" w="sm" len="sm"/>
          </a:ln>
        </p:spPr>
      </p:pic>
      <p:pic>
        <p:nvPicPr>
          <p:cNvPr id="280" name="Google Shape;280;g2bdd4b709e2_3_0">
            <a:hlinkClick r:id="rId6"/>
          </p:cNvPr>
          <p:cNvPicPr preferRelativeResize="0"/>
          <p:nvPr/>
        </p:nvPicPr>
        <p:blipFill>
          <a:blip r:embed="rId7">
            <a:alphaModFix/>
          </a:blip>
          <a:stretch>
            <a:fillRect/>
          </a:stretch>
        </p:blipFill>
        <p:spPr>
          <a:xfrm>
            <a:off x="2888050" y="3801300"/>
            <a:ext cx="5452650" cy="2659500"/>
          </a:xfrm>
          <a:prstGeom prst="rect">
            <a:avLst/>
          </a:prstGeom>
          <a:noFill/>
          <a:ln w="76200" cap="flat" cmpd="sng">
            <a:solidFill>
              <a:schemeClr val="accent4"/>
            </a:solidFill>
            <a:prstDash val="solid"/>
            <a:round/>
            <a:headEnd type="none" w="sm" len="sm"/>
            <a:tailEnd type="none" w="sm" len="sm"/>
          </a:ln>
        </p:spPr>
      </p:pic>
      <p:pic>
        <p:nvPicPr>
          <p:cNvPr id="281" name="Google Shape;281;g2bdd4b709e2_3_0">
            <a:hlinkClick r:id="rId8"/>
          </p:cNvPr>
          <p:cNvPicPr preferRelativeResize="0"/>
          <p:nvPr/>
        </p:nvPicPr>
        <p:blipFill>
          <a:blip r:embed="rId9">
            <a:alphaModFix/>
          </a:blip>
          <a:stretch>
            <a:fillRect/>
          </a:stretch>
        </p:blipFill>
        <p:spPr>
          <a:xfrm>
            <a:off x="8470350" y="3801300"/>
            <a:ext cx="3639050" cy="2659500"/>
          </a:xfrm>
          <a:prstGeom prst="rect">
            <a:avLst/>
          </a:prstGeom>
          <a:noFill/>
          <a:ln w="76200" cap="flat" cmpd="sng">
            <a:solidFill>
              <a:schemeClr val="accent4"/>
            </a:solidFill>
            <a:prstDash val="solid"/>
            <a:round/>
            <a:headEnd type="none" w="sm" len="sm"/>
            <a:tailEnd type="none" w="sm" len="sm"/>
          </a:ln>
        </p:spPr>
      </p:pic>
      <p:pic>
        <p:nvPicPr>
          <p:cNvPr id="282" name="Google Shape;282;g2bdd4b709e2_3_0">
            <a:hlinkClick r:id="rId10"/>
          </p:cNvPr>
          <p:cNvPicPr preferRelativeResize="0"/>
          <p:nvPr/>
        </p:nvPicPr>
        <p:blipFill>
          <a:blip r:embed="rId11">
            <a:alphaModFix/>
          </a:blip>
          <a:stretch>
            <a:fillRect/>
          </a:stretch>
        </p:blipFill>
        <p:spPr>
          <a:xfrm>
            <a:off x="34825" y="1335775"/>
            <a:ext cx="2723725" cy="5120100"/>
          </a:xfrm>
          <a:prstGeom prst="rect">
            <a:avLst/>
          </a:prstGeom>
          <a:noFill/>
          <a:ln w="76200" cap="flat" cmpd="sng">
            <a:solidFill>
              <a:schemeClr val="accent4"/>
            </a:solidFill>
            <a:prstDash val="solid"/>
            <a:round/>
            <a:headEnd type="none" w="sm" len="sm"/>
            <a:tailEnd type="none" w="sm" len="sm"/>
          </a:ln>
        </p:spPr>
      </p:pic>
      <p:sp>
        <p:nvSpPr>
          <p:cNvPr id="283" name="Google Shape;283;g2bdd4b709e2_3_0"/>
          <p:cNvSpPr txBox="1"/>
          <p:nvPr/>
        </p:nvSpPr>
        <p:spPr>
          <a:xfrm>
            <a:off x="2888050" y="3588025"/>
            <a:ext cx="5452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284" name="Google Shape;284;g2bdd4b709e2_3_0">
            <a:hlinkClick r:id="rId6"/>
          </p:cNvPr>
          <p:cNvPicPr preferRelativeResize="0"/>
          <p:nvPr/>
        </p:nvPicPr>
        <p:blipFill>
          <a:blip r:embed="rId12">
            <a:alphaModFix/>
          </a:blip>
          <a:stretch>
            <a:fillRect/>
          </a:stretch>
        </p:blipFill>
        <p:spPr>
          <a:xfrm>
            <a:off x="5692750" y="5731575"/>
            <a:ext cx="2647950" cy="615600"/>
          </a:xfrm>
          <a:prstGeom prst="rect">
            <a:avLst/>
          </a:prstGeom>
          <a:noFill/>
          <a:ln w="76200" cap="flat" cmpd="sng">
            <a:solidFill>
              <a:schemeClr val="accent4"/>
            </a:solidFill>
            <a:prstDash val="solid"/>
            <a:round/>
            <a:headEnd type="none" w="sm" len="sm"/>
            <a:tailEnd type="none" w="sm" len="sm"/>
          </a:ln>
        </p:spPr>
      </p:pic>
      <p:sp>
        <p:nvSpPr>
          <p:cNvPr id="285" name="Google Shape;285;g2bdd4b709e2_3_0"/>
          <p:cNvSpPr txBox="1"/>
          <p:nvPr/>
        </p:nvSpPr>
        <p:spPr>
          <a:xfrm>
            <a:off x="1214850" y="156750"/>
            <a:ext cx="88176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700" b="1">
              <a:solidFill>
                <a:schemeClr val="dk1"/>
              </a:solidFill>
              <a:latin typeface="Calibri"/>
              <a:ea typeface="Calibri"/>
              <a:cs typeface="Calibri"/>
              <a:sym typeface="Calibri"/>
            </a:endParaRPr>
          </a:p>
        </p:txBody>
      </p:sp>
      <p:sp>
        <p:nvSpPr>
          <p:cNvPr id="286" name="Google Shape;286;g2bdd4b709e2_3_0"/>
          <p:cNvSpPr txBox="1"/>
          <p:nvPr/>
        </p:nvSpPr>
        <p:spPr>
          <a:xfrm>
            <a:off x="34838" y="1335775"/>
            <a:ext cx="2723700" cy="615600"/>
          </a:xfrm>
          <a:prstGeom prst="rect">
            <a:avLst/>
          </a:prstGeom>
          <a:solidFill>
            <a:srgbClr val="4A86E8"/>
          </a:solidFill>
          <a:ln w="76200"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CA" sz="2400" b="1">
                <a:solidFill>
                  <a:schemeClr val="lt1"/>
                </a:solidFill>
                <a:latin typeface="Calibri"/>
                <a:ea typeface="Calibri"/>
                <a:cs typeface="Calibri"/>
                <a:sym typeface="Calibri"/>
              </a:rPr>
              <a:t>Black Joy is Eternal</a:t>
            </a:r>
            <a:endParaRPr sz="2400" b="1">
              <a:solidFill>
                <a:schemeClr val="lt1"/>
              </a:solidFill>
              <a:latin typeface="Calibri"/>
              <a:ea typeface="Calibri"/>
              <a:cs typeface="Calibri"/>
              <a:sym typeface="Calibri"/>
            </a:endParaRPr>
          </a:p>
        </p:txBody>
      </p:sp>
      <p:pic>
        <p:nvPicPr>
          <p:cNvPr id="287" name="Google Shape;287;g2bdd4b709e2_3_0">
            <a:hlinkClick r:id="rId13"/>
          </p:cNvPr>
          <p:cNvPicPr preferRelativeResize="0"/>
          <p:nvPr/>
        </p:nvPicPr>
        <p:blipFill>
          <a:blip r:embed="rId14">
            <a:alphaModFix/>
          </a:blip>
          <a:stretch>
            <a:fillRect/>
          </a:stretch>
        </p:blipFill>
        <p:spPr>
          <a:xfrm>
            <a:off x="8450625" y="1455300"/>
            <a:ext cx="3639050" cy="2052075"/>
          </a:xfrm>
          <a:prstGeom prst="rect">
            <a:avLst/>
          </a:prstGeom>
          <a:noFill/>
          <a:ln w="76200" cap="flat" cmpd="sng">
            <a:solidFill>
              <a:schemeClr val="accent4"/>
            </a:solidFill>
            <a:prstDash val="solid"/>
            <a:round/>
            <a:headEnd type="none" w="sm" len="sm"/>
            <a:tailEnd type="none" w="sm" len="sm"/>
          </a:ln>
        </p:spPr>
      </p:pic>
      <p:sp>
        <p:nvSpPr>
          <p:cNvPr id="288" name="Google Shape;288;g2bdd4b709e2_3_0"/>
          <p:cNvSpPr/>
          <p:nvPr/>
        </p:nvSpPr>
        <p:spPr>
          <a:xfrm>
            <a:off x="2919650" y="1"/>
            <a:ext cx="6139746" cy="1265112"/>
          </a:xfrm>
          <a:prstGeom prst="flowChartTerminator">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CA" sz="2300" b="1" i="1">
                <a:solidFill>
                  <a:srgbClr val="980000"/>
                </a:solidFill>
                <a:latin typeface="Verdana"/>
                <a:ea typeface="Verdana"/>
                <a:cs typeface="Verdana"/>
                <a:sym typeface="Verdana"/>
              </a:rPr>
              <a:t> </a:t>
            </a:r>
            <a:r>
              <a:rPr lang="en-CA" sz="2000" b="1" i="1">
                <a:solidFill>
                  <a:srgbClr val="980000"/>
                </a:solidFill>
                <a:latin typeface="Verdana"/>
                <a:ea typeface="Verdana"/>
                <a:cs typeface="Verdana"/>
                <a:sym typeface="Verdana"/>
              </a:rPr>
              <a:t>“</a:t>
            </a:r>
            <a:r>
              <a:rPr lang="en-CA" sz="2200" b="1" i="1">
                <a:solidFill>
                  <a:srgbClr val="980000"/>
                </a:solidFill>
                <a:latin typeface="Verdana"/>
                <a:ea typeface="Verdana"/>
                <a:cs typeface="Verdana"/>
                <a:sym typeface="Verdana"/>
              </a:rPr>
              <a:t>Growth and Reflection”</a:t>
            </a:r>
            <a:endParaRPr sz="2200" b="1" i="1">
              <a:solidFill>
                <a:srgbClr val="980000"/>
              </a:solidFill>
              <a:latin typeface="Verdana"/>
              <a:ea typeface="Verdana"/>
              <a:cs typeface="Verdana"/>
              <a:sym typeface="Verdana"/>
            </a:endParaRPr>
          </a:p>
          <a:p>
            <a:pPr marL="0" lvl="0" indent="0" algn="ctr" rtl="0">
              <a:spcBef>
                <a:spcPts val="0"/>
              </a:spcBef>
              <a:spcAft>
                <a:spcPts val="0"/>
              </a:spcAft>
              <a:buNone/>
            </a:pPr>
            <a:r>
              <a:rPr lang="en-CA" sz="2200" b="1" i="1">
                <a:solidFill>
                  <a:schemeClr val="dk1"/>
                </a:solidFill>
                <a:latin typeface="Verdana"/>
                <a:ea typeface="Verdana"/>
                <a:cs typeface="Verdana"/>
                <a:sym typeface="Verdana"/>
              </a:rPr>
              <a:t>(click on Posters)</a:t>
            </a:r>
            <a:endParaRPr sz="2200" b="1" i="1">
              <a:solidFill>
                <a:schemeClr val="dk1"/>
              </a:solidFill>
              <a:latin typeface="Verdana"/>
              <a:ea typeface="Verdana"/>
              <a:cs typeface="Verdana"/>
              <a:sym typeface="Verdana"/>
            </a:endParaRPr>
          </a:p>
          <a:p>
            <a:pPr marL="0" lvl="0" indent="0" algn="ctr" rtl="0">
              <a:spcBef>
                <a:spcPts val="0"/>
              </a:spcBef>
              <a:spcAft>
                <a:spcPts val="0"/>
              </a:spcAft>
              <a:buNone/>
            </a:pPr>
            <a:r>
              <a:rPr lang="en-CA" sz="2200" b="1" i="1">
                <a:solidFill>
                  <a:srgbClr val="980000"/>
                </a:solidFill>
                <a:latin typeface="Verdana"/>
                <a:ea typeface="Verdana"/>
                <a:cs typeface="Verdana"/>
                <a:sym typeface="Verdana"/>
              </a:rPr>
              <a:t>Mindfulness &amp; Affirmations</a:t>
            </a:r>
            <a:endParaRPr sz="2200" b="1" i="1">
              <a:solidFill>
                <a:srgbClr val="980000"/>
              </a:solidFill>
              <a:latin typeface="Verdana"/>
              <a:ea typeface="Verdana"/>
              <a:cs typeface="Verdana"/>
              <a:sym typeface="Verdana"/>
            </a:endParaRPr>
          </a:p>
        </p:txBody>
      </p:sp>
      <p:pic>
        <p:nvPicPr>
          <p:cNvPr id="289" name="Google Shape;289;g2bdd4b709e2_3_0">
            <a:hlinkClick r:id="rId15"/>
          </p:cNvPr>
          <p:cNvPicPr preferRelativeResize="0"/>
          <p:nvPr/>
        </p:nvPicPr>
        <p:blipFill rotWithShape="1">
          <a:blip r:embed="rId16">
            <a:alphaModFix/>
          </a:blip>
          <a:srcRect/>
          <a:stretch/>
        </p:blipFill>
        <p:spPr>
          <a:xfrm>
            <a:off x="10652225" y="0"/>
            <a:ext cx="1496700" cy="1265125"/>
          </a:xfrm>
          <a:prstGeom prst="rect">
            <a:avLst/>
          </a:prstGeom>
          <a:noFill/>
          <a:ln w="38100" cap="flat" cmpd="sng">
            <a:solidFill>
              <a:srgbClr val="6AA84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774</Words>
  <Application>Microsoft Office PowerPoint</Application>
  <PresentationFormat>Widescreen</PresentationFormat>
  <Paragraphs>107</Paragraphs>
  <Slides>12</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Verdana</vt:lpstr>
      <vt:lpstr>Lobster</vt:lpstr>
      <vt:lpstr>Arial</vt:lpstr>
      <vt:lpstr>Calibri</vt:lpstr>
      <vt:lpstr>Office Theme</vt:lpstr>
      <vt:lpstr>Simple Light</vt:lpstr>
      <vt:lpstr>Office Theme</vt:lpstr>
      <vt:lpstr>PowerPoint Presentation</vt:lpstr>
      <vt:lpstr>PowerPoint Presentation</vt:lpstr>
      <vt:lpstr>PowerPoint Presentation</vt:lpstr>
      <vt:lpstr>PowerPoint Presentation</vt:lpstr>
      <vt:lpstr>PowerPoint Presentation</vt:lpstr>
      <vt:lpstr>Toronto Black Mental Health Week 2024 Events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Sandhu, Shameen</dc:creator>
  <cp:lastModifiedBy>Lee, Jennifer</cp:lastModifiedBy>
  <cp:revision>1</cp:revision>
  <dcterms:created xsi:type="dcterms:W3CDTF">2022-02-28T14:00:28Z</dcterms:created>
  <dcterms:modified xsi:type="dcterms:W3CDTF">2024-09-20T16:45:54Z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