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3.xml" ContentType="application/vnd.openxmlformats-officedocument.theme+xml"/>
  <Override PartName="/ppt/slideLayouts/slideLayout11.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703" r:id="rId5"/>
    <p:sldMasterId id="2147483685" r:id="rId6"/>
    <p:sldMasterId id="2147483684" r:id="rId7"/>
  </p:sldMasterIdLst>
  <p:handoutMasterIdLst>
    <p:handoutMasterId r:id="rId22"/>
  </p:handoutMasterIdLst>
  <p:sldIdLst>
    <p:sldId id="266" r:id="rId8"/>
    <p:sldId id="271" r:id="rId9"/>
    <p:sldId id="258" r:id="rId10"/>
    <p:sldId id="278" r:id="rId11"/>
    <p:sldId id="268" r:id="rId12"/>
    <p:sldId id="269" r:id="rId13"/>
    <p:sldId id="279" r:id="rId14"/>
    <p:sldId id="277" r:id="rId15"/>
    <p:sldId id="275" r:id="rId16"/>
    <p:sldId id="280" r:id="rId17"/>
    <p:sldId id="276" r:id="rId18"/>
    <p:sldId id="272" r:id="rId19"/>
    <p:sldId id="281" r:id="rId20"/>
    <p:sldId id="267" r:id="rId2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B60AF"/>
    <a:srgbClr val="F07B05"/>
    <a:srgbClr val="72C267"/>
    <a:srgbClr val="99FF66"/>
    <a:srgbClr val="CCFF99"/>
    <a:srgbClr val="FFCC00"/>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23" autoAdjust="0"/>
    <p:restoredTop sz="86456" autoAdjust="0"/>
  </p:normalViewPr>
  <p:slideViewPr>
    <p:cSldViewPr>
      <p:cViewPr varScale="1">
        <p:scale>
          <a:sx n="62" d="100"/>
          <a:sy n="62" d="100"/>
        </p:scale>
        <p:origin x="1650" y="72"/>
      </p:cViewPr>
      <p:guideLst>
        <p:guide orient="horz" pos="2160"/>
        <p:guide pos="2880"/>
      </p:guideLst>
    </p:cSldViewPr>
  </p:slideViewPr>
  <p:outlineViewPr>
    <p:cViewPr>
      <p:scale>
        <a:sx n="33" d="100"/>
        <a:sy n="33" d="100"/>
      </p:scale>
      <p:origin x="0" y="-6894"/>
    </p:cViewPr>
  </p:outlineViewPr>
  <p:notesTextViewPr>
    <p:cViewPr>
      <p:scale>
        <a:sx n="1" d="1"/>
        <a:sy n="1" d="1"/>
      </p:scale>
      <p:origin x="0" y="0"/>
    </p:cViewPr>
  </p:notesTextViewPr>
  <p:sorterViewPr>
    <p:cViewPr>
      <p:scale>
        <a:sx n="100" d="100"/>
        <a:sy n="100" d="100"/>
      </p:scale>
      <p:origin x="0" y="741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4.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presProps" Target="presProps.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4899"/>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970339" y="0"/>
            <a:ext cx="3038475" cy="464899"/>
          </a:xfrm>
          <a:prstGeom prst="rect">
            <a:avLst/>
          </a:prstGeom>
        </p:spPr>
        <p:txBody>
          <a:bodyPr vert="horz" lIns="91440" tIns="45720" rIns="91440" bIns="45720" rtlCol="0"/>
          <a:lstStyle>
            <a:lvl1pPr algn="r">
              <a:defRPr sz="1200"/>
            </a:lvl1pPr>
          </a:lstStyle>
          <a:p>
            <a:fld id="{E6D7E007-F693-48DD-A747-4CDC4856422C}" type="datetimeFigureOut">
              <a:rPr lang="en-CA" smtClean="0"/>
              <a:pPr/>
              <a:t>2022-02-25</a:t>
            </a:fld>
            <a:endParaRPr lang="en-CA"/>
          </a:p>
        </p:txBody>
      </p:sp>
      <p:sp>
        <p:nvSpPr>
          <p:cNvPr id="4" name="Footer Placeholder 3"/>
          <p:cNvSpPr>
            <a:spLocks noGrp="1"/>
          </p:cNvSpPr>
          <p:nvPr>
            <p:ph type="ftr" sz="quarter" idx="2"/>
          </p:nvPr>
        </p:nvSpPr>
        <p:spPr>
          <a:xfrm>
            <a:off x="0" y="8829930"/>
            <a:ext cx="3038475" cy="464899"/>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970339" y="8829930"/>
            <a:ext cx="3038475" cy="464899"/>
          </a:xfrm>
          <a:prstGeom prst="rect">
            <a:avLst/>
          </a:prstGeom>
        </p:spPr>
        <p:txBody>
          <a:bodyPr vert="horz" lIns="91440" tIns="45720" rIns="91440" bIns="45720" rtlCol="0" anchor="b"/>
          <a:lstStyle>
            <a:lvl1pPr algn="r">
              <a:defRPr sz="1200"/>
            </a:lvl1pPr>
          </a:lstStyle>
          <a:p>
            <a:fld id="{B08A975D-7348-4162-9AFA-4B2C97BC8038}" type="slidenum">
              <a:rPr lang="en-CA" smtClean="0"/>
              <a:pPr/>
              <a:t>‹#›</a:t>
            </a:fld>
            <a:endParaRPr lang="en-CA"/>
          </a:p>
        </p:txBody>
      </p:sp>
    </p:spTree>
    <p:extLst>
      <p:ext uri="{BB962C8B-B14F-4D97-AF65-F5344CB8AC3E}">
        <p14:creationId xmlns:p14="http://schemas.microsoft.com/office/powerpoint/2010/main" val="234622186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5" name="Rectangle 14"/>
          <p:cNvSpPr/>
          <p:nvPr userDrawn="1"/>
        </p:nvSpPr>
        <p:spPr>
          <a:xfrm>
            <a:off x="304800" y="228600"/>
            <a:ext cx="8534400" cy="381000"/>
          </a:xfrm>
          <a:prstGeom prst="rect">
            <a:avLst/>
          </a:prstGeom>
          <a:solidFill>
            <a:srgbClr val="72C267"/>
          </a:solidFill>
          <a:ln>
            <a:noFill/>
          </a:ln>
          <a:scene3d>
            <a:camera prst="orthographicFront">
              <a:rot lat="0" lon="0" rev="0"/>
            </a:camera>
            <a:lightRig rig="glow" dir="tl">
              <a:rot lat="0" lon="0" rev="1800000"/>
            </a:lightRig>
          </a:scene3d>
          <a:sp3d prstMaterial="dkEdge">
            <a:extrusionClr>
              <a:schemeClr val="bg1"/>
            </a:extrusionClr>
            <a:contourClr>
              <a:schemeClr val="bg1"/>
            </a:contourClr>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itle 1"/>
          <p:cNvSpPr>
            <a:spLocks noGrp="1"/>
          </p:cNvSpPr>
          <p:nvPr>
            <p:ph type="title"/>
          </p:nvPr>
        </p:nvSpPr>
        <p:spPr>
          <a:xfrm>
            <a:off x="426128" y="609600"/>
            <a:ext cx="8260672" cy="1039427"/>
          </a:xfrm>
        </p:spPr>
        <p:txBody>
          <a:bodyPr/>
          <a:lstStyle>
            <a:lvl1pPr>
              <a:defRPr cap="none" baseline="0"/>
            </a:lvl1pPr>
          </a:lstStyle>
          <a:p>
            <a:r>
              <a:rPr lang="en-US"/>
              <a:t>Click to edit Master title style</a:t>
            </a:r>
            <a:endParaRPr lang="en-US" dirty="0"/>
          </a:p>
        </p:txBody>
      </p:sp>
      <p:sp>
        <p:nvSpPr>
          <p:cNvPr id="10" name="Content Placeholder 2"/>
          <p:cNvSpPr>
            <a:spLocks noGrp="1"/>
          </p:cNvSpPr>
          <p:nvPr>
            <p:ph idx="1"/>
          </p:nvPr>
        </p:nvSpPr>
        <p:spPr>
          <a:xfrm>
            <a:off x="457200" y="1752601"/>
            <a:ext cx="3962400" cy="4267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2"/>
          <p:cNvSpPr>
            <a:spLocks noGrp="1"/>
          </p:cNvSpPr>
          <p:nvPr>
            <p:ph idx="13"/>
          </p:nvPr>
        </p:nvSpPr>
        <p:spPr>
          <a:xfrm>
            <a:off x="4720856" y="1752601"/>
            <a:ext cx="3962400" cy="4267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Content Placeholder 8"/>
          <p:cNvSpPr>
            <a:spLocks noGrp="1"/>
          </p:cNvSpPr>
          <p:nvPr>
            <p:ph sz="quarter" idx="14" hasCustomPrompt="1"/>
          </p:nvPr>
        </p:nvSpPr>
        <p:spPr>
          <a:xfrm>
            <a:off x="228600" y="228600"/>
            <a:ext cx="5715000" cy="304800"/>
          </a:xfrm>
        </p:spPr>
        <p:txBody>
          <a:bodyPr>
            <a:noAutofit/>
          </a:bodyPr>
          <a:lstStyle>
            <a:lvl1pPr marL="114300" indent="0">
              <a:buFontTx/>
              <a:buNone/>
              <a:defRPr sz="1600" b="1" i="0" baseline="0">
                <a:solidFill>
                  <a:schemeClr val="bg1"/>
                </a:solidFill>
              </a:defRPr>
            </a:lvl1pPr>
          </a:lstStyle>
          <a:p>
            <a:pPr lvl="0"/>
            <a:r>
              <a:rPr lang="en-US" dirty="0"/>
              <a:t>Edit section info</a:t>
            </a:r>
            <a:endParaRPr lang="en-CA" dirty="0"/>
          </a:p>
        </p:txBody>
      </p:sp>
      <p:sp>
        <p:nvSpPr>
          <p:cNvPr id="14" name="Slide Number Placeholder 5"/>
          <p:cNvSpPr>
            <a:spLocks noGrp="1"/>
          </p:cNvSpPr>
          <p:nvPr>
            <p:ph type="sldNum" sz="quarter" idx="12"/>
          </p:nvPr>
        </p:nvSpPr>
        <p:spPr>
          <a:xfrm>
            <a:off x="381000" y="6324600"/>
            <a:ext cx="609600" cy="304800"/>
          </a:xfrm>
        </p:spPr>
        <p:txBody>
          <a:bodyPr/>
          <a:lstStyle>
            <a:lvl1pPr algn="l">
              <a:defRPr>
                <a:solidFill>
                  <a:schemeClr val="tx1"/>
                </a:solidFill>
              </a:defRPr>
            </a:lvl1pPr>
          </a:lstStyle>
          <a:p>
            <a:fld id="{A313F930-D753-4E81-B9B3-D505EE818FB2}" type="slidenum">
              <a:rPr lang="en-CA" smtClean="0"/>
              <a:pPr/>
              <a:t>‹#›</a:t>
            </a:fld>
            <a:endParaRPr lang="en-C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200150"/>
            <a:ext cx="3008313" cy="1162050"/>
          </a:xfrm>
        </p:spPr>
        <p:txBody>
          <a:bodyPr anchor="b"/>
          <a:lstStyle>
            <a:lvl1pPr algn="l">
              <a:defRPr sz="2000" b="1"/>
            </a:lvl1pPr>
          </a:lstStyle>
          <a:p>
            <a:r>
              <a:rPr lang="en-US" dirty="0"/>
              <a:t>Click to edit Master title style</a:t>
            </a:r>
            <a:endParaRPr lang="en-CA" dirty="0"/>
          </a:p>
        </p:txBody>
      </p:sp>
      <p:sp>
        <p:nvSpPr>
          <p:cNvPr id="3" name="Content Placeholder 2"/>
          <p:cNvSpPr>
            <a:spLocks noGrp="1"/>
          </p:cNvSpPr>
          <p:nvPr>
            <p:ph idx="1"/>
          </p:nvPr>
        </p:nvSpPr>
        <p:spPr>
          <a:xfrm>
            <a:off x="3575050" y="1143000"/>
            <a:ext cx="5111750" cy="4983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2514600"/>
            <a:ext cx="3008313" cy="36115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extLst>
      <p:ext uri="{BB962C8B-B14F-4D97-AF65-F5344CB8AC3E}">
        <p14:creationId xmlns:p14="http://schemas.microsoft.com/office/powerpoint/2010/main" val="10093282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2" name="Rectangle 11"/>
          <p:cNvSpPr/>
          <p:nvPr userDrawn="1"/>
        </p:nvSpPr>
        <p:spPr>
          <a:xfrm>
            <a:off x="0" y="5638800"/>
            <a:ext cx="9144000" cy="152400"/>
          </a:xfrm>
          <a:prstGeom prst="rect">
            <a:avLst/>
          </a:prstGeom>
          <a:solidFill>
            <a:srgbClr val="3B60AF"/>
          </a:solidFill>
          <a:ln>
            <a:noFill/>
          </a:ln>
          <a:scene3d>
            <a:camera prst="orthographicFront">
              <a:rot lat="0" lon="0" rev="0"/>
            </a:camera>
            <a:lightRig rig="glow" dir="tl">
              <a:rot lat="0" lon="0" rev="1800000"/>
            </a:lightRig>
          </a:scene3d>
          <a:sp3d prstMaterial="dkEdge">
            <a:contourClr>
              <a:schemeClr val="bg1"/>
            </a:contourClr>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userDrawn="1"/>
        </p:nvSpPr>
        <p:spPr>
          <a:xfrm>
            <a:off x="0" y="0"/>
            <a:ext cx="9144000" cy="6477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 Placeholder 2"/>
          <p:cNvSpPr>
            <a:spLocks noGrp="1"/>
          </p:cNvSpPr>
          <p:nvPr>
            <p:ph idx="1"/>
          </p:nvPr>
        </p:nvSpPr>
        <p:spPr>
          <a:xfrm>
            <a:off x="457200" y="1828800"/>
            <a:ext cx="8229600" cy="175259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Title Placeholder 1"/>
          <p:cNvSpPr>
            <a:spLocks noGrp="1"/>
          </p:cNvSpPr>
          <p:nvPr>
            <p:ph type="title"/>
          </p:nvPr>
        </p:nvSpPr>
        <p:spPr>
          <a:xfrm>
            <a:off x="426128" y="609600"/>
            <a:ext cx="8260672" cy="1039427"/>
          </a:xfrm>
          <a:prstGeom prst="rect">
            <a:avLst/>
          </a:prstGeom>
        </p:spPr>
        <p:txBody>
          <a:bodyPr vert="horz" lIns="91440" tIns="45720" rIns="91440" bIns="45720" rtlCol="0" anchor="ctr">
            <a:normAutofit/>
          </a:bodyPr>
          <a:lstStyle>
            <a:lvl1pPr>
              <a:defRPr cap="none" baseline="0"/>
            </a:lvl1pPr>
          </a:lstStyle>
          <a:p>
            <a:r>
              <a:rPr lang="en-US"/>
              <a:t>Click to edit Master title style</a:t>
            </a:r>
            <a:endParaRPr lang="en-US" dirty="0"/>
          </a:p>
        </p:txBody>
      </p:sp>
      <p:pic>
        <p:nvPicPr>
          <p:cNvPr id="6" name="Picture 4"/>
          <p:cNvPicPr>
            <a:picLocks noChangeAspect="1"/>
          </p:cNvPicPr>
          <p:nvPr userDrawn="1"/>
        </p:nvPicPr>
        <p:blipFill>
          <a:blip r:embed="rId2"/>
          <a:srcRect/>
          <a:stretch>
            <a:fillRect/>
          </a:stretch>
        </p:blipFill>
        <p:spPr bwMode="auto">
          <a:xfrm>
            <a:off x="0" y="5715000"/>
            <a:ext cx="9144000" cy="1143000"/>
          </a:xfrm>
          <a:prstGeom prst="rect">
            <a:avLst/>
          </a:prstGeom>
          <a:solidFill>
            <a:srgbClr val="FFCC00"/>
          </a:solidFill>
          <a:ln w="9525">
            <a:noFill/>
            <a:miter lim="800000"/>
            <a:headEnd/>
            <a:tailEnd/>
          </a:ln>
        </p:spPr>
      </p:pic>
      <p:pic>
        <p:nvPicPr>
          <p:cNvPr id="7" name="Picture 6" descr="TDSB_Circle_Colour_shadow.png"/>
          <p:cNvPicPr>
            <a:picLocks noChangeAspect="1"/>
          </p:cNvPicPr>
          <p:nvPr userDrawn="1"/>
        </p:nvPicPr>
        <p:blipFill>
          <a:blip r:embed="rId3"/>
          <a:stretch>
            <a:fillRect/>
          </a:stretch>
        </p:blipFill>
        <p:spPr>
          <a:xfrm>
            <a:off x="4020565" y="5715000"/>
            <a:ext cx="1084835" cy="10668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Rectangle 7"/>
          <p:cNvSpPr/>
          <p:nvPr userDrawn="1"/>
        </p:nvSpPr>
        <p:spPr>
          <a:xfrm>
            <a:off x="304800" y="228600"/>
            <a:ext cx="8534400" cy="381000"/>
          </a:xfrm>
          <a:prstGeom prst="rect">
            <a:avLst/>
          </a:prstGeom>
          <a:solidFill>
            <a:srgbClr val="3B60AF"/>
          </a:solidFill>
          <a:ln>
            <a:noFill/>
          </a:ln>
          <a:scene3d>
            <a:camera prst="orthographicFront">
              <a:rot lat="0" lon="0" rev="0"/>
            </a:camera>
            <a:lightRig rig="glow" dir="tl">
              <a:rot lat="0" lon="0" rev="1800000"/>
            </a:lightRig>
          </a:scene3d>
          <a:sp3d prstMaterial="dkEdge">
            <a:extrusionClr>
              <a:schemeClr val="bg1"/>
            </a:extrusionClr>
            <a:contourClr>
              <a:schemeClr val="bg1"/>
            </a:contourClr>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lvl1pPr>
              <a:defRPr cap="none" baseline="0"/>
            </a:lvl1pPr>
          </a:lstStyle>
          <a:p>
            <a:r>
              <a:rPr lang="en-US"/>
              <a:t>Click to edit Master title style</a:t>
            </a:r>
            <a:endParaRPr lang="en-US" dirty="0"/>
          </a:p>
        </p:txBody>
      </p:sp>
      <p:sp>
        <p:nvSpPr>
          <p:cNvPr id="3" name="Content Placeholder 2"/>
          <p:cNvSpPr>
            <a:spLocks noGrp="1"/>
          </p:cNvSpPr>
          <p:nvPr>
            <p:ph idx="1"/>
          </p:nvPr>
        </p:nvSpPr>
        <p:spPr>
          <a:xfrm>
            <a:off x="457200" y="1752600"/>
            <a:ext cx="8229600" cy="4267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304800" y="6324600"/>
            <a:ext cx="609600" cy="304800"/>
          </a:xfrm>
        </p:spPr>
        <p:txBody>
          <a:bodyPr/>
          <a:lstStyle>
            <a:lvl1pPr algn="l">
              <a:defRPr>
                <a:solidFill>
                  <a:schemeClr val="tx1"/>
                </a:solidFill>
              </a:defRPr>
            </a:lvl1pPr>
          </a:lstStyle>
          <a:p>
            <a:fld id="{A313F930-D753-4E81-B9B3-D505EE818FB2}" type="slidenum">
              <a:rPr lang="en-CA" smtClean="0"/>
              <a:pPr/>
              <a:t>‹#›</a:t>
            </a:fld>
            <a:endParaRPr lang="en-CA" dirty="0"/>
          </a:p>
        </p:txBody>
      </p:sp>
      <p:sp>
        <p:nvSpPr>
          <p:cNvPr id="9" name="Content Placeholder 8"/>
          <p:cNvSpPr>
            <a:spLocks noGrp="1"/>
          </p:cNvSpPr>
          <p:nvPr>
            <p:ph sz="quarter" idx="13" hasCustomPrompt="1"/>
          </p:nvPr>
        </p:nvSpPr>
        <p:spPr>
          <a:xfrm>
            <a:off x="304800" y="228600"/>
            <a:ext cx="8077200" cy="304800"/>
          </a:xfrm>
        </p:spPr>
        <p:txBody>
          <a:bodyPr>
            <a:noAutofit/>
          </a:bodyPr>
          <a:lstStyle>
            <a:lvl1pPr marL="114300" indent="0">
              <a:buFontTx/>
              <a:buNone/>
              <a:defRPr sz="1600" b="1" i="0" baseline="0">
                <a:solidFill>
                  <a:schemeClr val="bg1"/>
                </a:solidFill>
              </a:defRPr>
            </a:lvl1pPr>
          </a:lstStyle>
          <a:p>
            <a:pPr lvl="0"/>
            <a:r>
              <a:rPr lang="en-US" dirty="0"/>
              <a:t>Edit section info</a:t>
            </a:r>
            <a:endParaRPr lang="en-C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1639356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457200" y="2514600"/>
            <a:ext cx="4038600" cy="3611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Content Placeholder 3"/>
          <p:cNvSpPr>
            <a:spLocks noGrp="1"/>
          </p:cNvSpPr>
          <p:nvPr>
            <p:ph sz="half" idx="2"/>
          </p:nvPr>
        </p:nvSpPr>
        <p:spPr>
          <a:xfrm>
            <a:off x="4648200" y="2514600"/>
            <a:ext cx="4038600" cy="3611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Tree>
    <p:extLst>
      <p:ext uri="{BB962C8B-B14F-4D97-AF65-F5344CB8AC3E}">
        <p14:creationId xmlns:p14="http://schemas.microsoft.com/office/powerpoint/2010/main" val="39809680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473D7B-D1E7-42EC-BBB7-2407E05BEB23}" type="datetimeFigureOut">
              <a:rPr lang="en-CA" smtClean="0"/>
              <a:t>2022-02-25</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410E4A36-CABC-4D48-9F3F-D2F73988D56C}" type="slidenum">
              <a:rPr lang="en-CA" smtClean="0"/>
              <a:t>‹#›</a:t>
            </a:fld>
            <a:endParaRPr lang="en-CA"/>
          </a:p>
        </p:txBody>
      </p:sp>
    </p:spTree>
    <p:extLst>
      <p:ext uri="{BB962C8B-B14F-4D97-AF65-F5344CB8AC3E}">
        <p14:creationId xmlns:p14="http://schemas.microsoft.com/office/powerpoint/2010/main" val="1531902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98F884C-A23C-4A5C-9B66-B3527AC0073F}" type="datetimeFigureOut">
              <a:rPr lang="en-CA" smtClean="0"/>
              <a:t>2022-02-25</a:t>
            </a:fld>
            <a:endParaRPr lang="en-CA"/>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CA"/>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38558A3-DB23-4DD2-8905-D820B5F896CA}" type="slidenum">
              <a:rPr lang="en-CA" smtClean="0"/>
              <a:t>‹#›</a:t>
            </a:fld>
            <a:endParaRPr lang="en-CA"/>
          </a:p>
        </p:txBody>
      </p:sp>
    </p:spTree>
    <p:extLst>
      <p:ext uri="{BB962C8B-B14F-4D97-AF65-F5344CB8AC3E}">
        <p14:creationId xmlns:p14="http://schemas.microsoft.com/office/powerpoint/2010/main" val="6429400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584314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7750042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emf"/><Relationship Id="rId5" Type="http://schemas.openxmlformats.org/officeDocument/2006/relationships/image" Target="../media/image2.emf"/><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image" Target="../media/image6.emf"/><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5" Type="http://schemas.openxmlformats.org/officeDocument/2006/relationships/theme" Target="../theme/theme3.xml"/><Relationship Id="rId4" Type="http://schemas.openxmlformats.org/officeDocument/2006/relationships/slideLayout" Target="../slideLayouts/slideLayout10.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theme" Target="../theme/theme4.xml"/><Relationship Id="rId1"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52601"/>
            <a:ext cx="8229600" cy="4267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7924800" y="152400"/>
            <a:ext cx="1066800" cy="329092"/>
          </a:xfrm>
          <a:prstGeom prst="rect">
            <a:avLst/>
          </a:prstGeom>
        </p:spPr>
        <p:txBody>
          <a:bodyPr vert="horz" lIns="91440" tIns="45720" rIns="91440" bIns="0" rtlCol="0" anchor="b" anchorCtr="1"/>
          <a:lstStyle>
            <a:lvl1pPr algn="r">
              <a:defRPr sz="1200" baseline="0">
                <a:solidFill>
                  <a:schemeClr val="tx1"/>
                </a:solidFill>
              </a:defRPr>
            </a:lvl1pPr>
          </a:lstStyle>
          <a:p>
            <a:fld id="{A313F930-D753-4E81-B9B3-D505EE818FB2}" type="slidenum">
              <a:rPr lang="en-CA" smtClean="0"/>
              <a:pPr/>
              <a:t>‹#›</a:t>
            </a:fld>
            <a:endParaRPr lang="en-CA" dirty="0"/>
          </a:p>
        </p:txBody>
      </p:sp>
      <p:sp>
        <p:nvSpPr>
          <p:cNvPr id="2" name="Title Placeholder 1"/>
          <p:cNvSpPr>
            <a:spLocks noGrp="1"/>
          </p:cNvSpPr>
          <p:nvPr>
            <p:ph type="title"/>
          </p:nvPr>
        </p:nvSpPr>
        <p:spPr>
          <a:xfrm>
            <a:off x="426128" y="609600"/>
            <a:ext cx="8260672" cy="1039427"/>
          </a:xfrm>
          <a:prstGeom prst="rect">
            <a:avLst/>
          </a:prstGeom>
        </p:spPr>
        <p:txBody>
          <a:bodyPr vert="horz" lIns="91440" tIns="45720" rIns="91440" bIns="45720" rtlCol="0" anchor="ctr">
            <a:normAutofit/>
          </a:bodyPr>
          <a:lstStyle/>
          <a:p>
            <a:r>
              <a:rPr lang="en-US"/>
              <a:t>Click to edit Master title style</a:t>
            </a:r>
            <a:endParaRPr lang="en-US" dirty="0"/>
          </a:p>
        </p:txBody>
      </p:sp>
      <p:pic>
        <p:nvPicPr>
          <p:cNvPr id="9" name="Picture 8"/>
          <p:cNvPicPr>
            <a:picLocks noChangeAspect="1"/>
          </p:cNvPicPr>
          <p:nvPr userDrawn="1"/>
        </p:nvPicPr>
        <p:blipFill rotWithShape="1">
          <a:blip r:embed="rId5">
            <a:extLst>
              <a:ext uri="{28A0092B-C50C-407E-A947-70E740481C1C}">
                <a14:useLocalDpi xmlns:a14="http://schemas.microsoft.com/office/drawing/2010/main" val="0"/>
              </a:ext>
            </a:extLst>
          </a:blip>
          <a:srcRect l="77234" t="57207" r="2933" b="16049"/>
          <a:stretch/>
        </p:blipFill>
        <p:spPr bwMode="auto">
          <a:xfrm>
            <a:off x="7562947" y="6172200"/>
            <a:ext cx="1123853" cy="333375"/>
          </a:xfrm>
          <a:prstGeom prst="rect">
            <a:avLst/>
          </a:prstGeom>
          <a:ln>
            <a:noFill/>
          </a:ln>
          <a:extLst>
            <a:ext uri="{53640926-AAD7-44D8-BBD7-CCE9431645EC}">
              <a14:shadowObscured xmlns:a14="http://schemas.microsoft.com/office/drawing/2010/main"/>
            </a:ext>
          </a:extLst>
        </p:spPr>
      </p:pic>
      <p:pic>
        <p:nvPicPr>
          <p:cNvPr id="10" name="Picture 9"/>
          <p:cNvPicPr>
            <a:picLocks/>
          </p:cNvPicPr>
          <p:nvPr userDrawn="1"/>
        </p:nvPicPr>
        <p:blipFill>
          <a:blip r:embed="rId6">
            <a:extLst>
              <a:ext uri="{28A0092B-C50C-407E-A947-70E740481C1C}">
                <a14:useLocalDpi xmlns:a14="http://schemas.microsoft.com/office/drawing/2010/main" val="0"/>
              </a:ext>
            </a:extLst>
          </a:blip>
          <a:stretch>
            <a:fillRect/>
          </a:stretch>
        </p:blipFill>
        <p:spPr>
          <a:xfrm>
            <a:off x="457200" y="6324600"/>
            <a:ext cx="7020000" cy="86400"/>
          </a:xfrm>
          <a:prstGeom prst="rect">
            <a:avLst/>
          </a:prstGeom>
        </p:spPr>
      </p:pic>
    </p:spTree>
  </p:cSld>
  <p:clrMap bg1="lt1" tx1="dk1" bg2="lt2" tx2="dk2" accent1="accent1" accent2="accent2" accent3="accent3" accent4="accent4" accent5="accent5" accent6="accent6" hlink="hlink" folHlink="folHlink"/>
  <p:sldLayoutIdLst>
    <p:sldLayoutId id="2147483664" r:id="rId1"/>
    <p:sldLayoutId id="2147483661" r:id="rId2"/>
    <p:sldLayoutId id="2147483662" r:id="rId3"/>
  </p:sldLayoutIdLst>
  <p:hf hdr="0" dt="0"/>
  <p:txStyles>
    <p:titleStyle>
      <a:lvl1pPr algn="ctr" defTabSz="914400" rtl="0" eaLnBrk="1" latinLnBrk="0" hangingPunct="1">
        <a:spcBef>
          <a:spcPct val="0"/>
        </a:spcBef>
        <a:buNone/>
        <a:defRPr sz="3500" kern="1200" cap="none" baseline="0">
          <a:solidFill>
            <a:schemeClr val="tx1"/>
          </a:solidFill>
          <a:latin typeface="+mj-lt"/>
          <a:ea typeface="+mj-ea"/>
          <a:cs typeface="+mj-cs"/>
        </a:defRPr>
      </a:lvl1pPr>
    </p:titleStyle>
    <p:bodyStyle>
      <a:lvl1pPr marL="342900" indent="-228600" algn="l" defTabSz="914400" rtl="0" eaLnBrk="1" latinLnBrk="0" hangingPunct="1">
        <a:spcBef>
          <a:spcPct val="20000"/>
        </a:spcBef>
        <a:buClr>
          <a:schemeClr val="tx1"/>
        </a:buClr>
        <a:buFont typeface="Arial" pitchFamily="34" charset="0"/>
        <a:buChar char="•"/>
        <a:defRPr sz="2400" kern="1200">
          <a:solidFill>
            <a:schemeClr val="tx1"/>
          </a:solidFill>
          <a:latin typeface="+mn-lt"/>
          <a:ea typeface="+mn-ea"/>
          <a:cs typeface="+mn-cs"/>
        </a:defRPr>
      </a:lvl1pPr>
      <a:lvl2pPr marL="640080" indent="-228600" algn="l" defTabSz="914400" rtl="0" eaLnBrk="1" latinLnBrk="0" hangingPunct="1">
        <a:spcBef>
          <a:spcPct val="20000"/>
        </a:spcBef>
        <a:buClr>
          <a:schemeClr val="tx1"/>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tx1"/>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tx1"/>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tx1"/>
        </a:buClr>
        <a:buFont typeface="Arial" pitchFamily="34" charset="0"/>
        <a:buChar char="•"/>
        <a:defRPr sz="16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371600"/>
            <a:ext cx="8229600" cy="1143000"/>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457200" y="2514600"/>
            <a:ext cx="8229600" cy="36115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473D7B-D1E7-42EC-BBB7-2407E05BEB23}" type="datetimeFigureOut">
              <a:rPr lang="en-CA" smtClean="0"/>
              <a:t>2022-02-25</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0E4A36-CABC-4D48-9F3F-D2F73988D56C}" type="slidenum">
              <a:rPr lang="en-CA" smtClean="0"/>
              <a:t>‹#›</a:t>
            </a:fld>
            <a:endParaRPr lang="en-CA"/>
          </a:p>
        </p:txBody>
      </p:sp>
      <p:sp>
        <p:nvSpPr>
          <p:cNvPr id="7" name="Rectangle 6"/>
          <p:cNvSpPr/>
          <p:nvPr userDrawn="1"/>
        </p:nvSpPr>
        <p:spPr>
          <a:xfrm>
            <a:off x="215926" y="6226224"/>
            <a:ext cx="2166942" cy="155104"/>
          </a:xfrm>
          <a:prstGeom prst="rect">
            <a:avLst/>
          </a:prstGeom>
          <a:solidFill>
            <a:srgbClr val="72C1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userDrawn="1"/>
        </p:nvSpPr>
        <p:spPr>
          <a:xfrm>
            <a:off x="2393963" y="6226224"/>
            <a:ext cx="2166942" cy="155104"/>
          </a:xfrm>
          <a:prstGeom prst="rect">
            <a:avLst/>
          </a:prstGeom>
          <a:solidFill>
            <a:srgbClr val="FCB71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userDrawn="1"/>
        </p:nvSpPr>
        <p:spPr>
          <a:xfrm>
            <a:off x="4572000" y="6226224"/>
            <a:ext cx="2166942" cy="155104"/>
          </a:xfrm>
          <a:prstGeom prst="rect">
            <a:avLst/>
          </a:prstGeom>
          <a:solidFill>
            <a:srgbClr val="3B60A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userDrawn="1"/>
        </p:nvSpPr>
        <p:spPr>
          <a:xfrm>
            <a:off x="6750037" y="6226224"/>
            <a:ext cx="2166942" cy="155104"/>
          </a:xfrm>
          <a:prstGeom prst="rect">
            <a:avLst/>
          </a:prstGeom>
          <a:solidFill>
            <a:srgbClr val="F17B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5"/>
          <a:stretch>
            <a:fillRect/>
          </a:stretch>
        </p:blipFill>
        <p:spPr>
          <a:xfrm>
            <a:off x="323528" y="116632"/>
            <a:ext cx="1443454" cy="1407368"/>
          </a:xfrm>
          <a:prstGeom prst="rect">
            <a:avLst/>
          </a:prstGeom>
          <a:effectLst/>
        </p:spPr>
      </p:pic>
    </p:spTree>
    <p:extLst>
      <p:ext uri="{BB962C8B-B14F-4D97-AF65-F5344CB8AC3E}">
        <p14:creationId xmlns:p14="http://schemas.microsoft.com/office/powerpoint/2010/main" val="1625383530"/>
      </p:ext>
    </p:extLst>
  </p:cSld>
  <p:clrMap bg1="lt1" tx1="dk1" bg2="lt2" tx2="dk2" accent1="accent1" accent2="accent2" accent3="accent3" accent4="accent4" accent5="accent5" accent6="accent6" hlink="hlink" folHlink="folHlink"/>
  <p:sldLayoutIdLst>
    <p:sldLayoutId id="2147483705" r:id="rId1"/>
    <p:sldLayoutId id="2147483707" r:id="rId2"/>
    <p:sldLayoutId id="2147483710"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35010" y="1143000"/>
            <a:ext cx="8229600" cy="1143000"/>
          </a:xfrm>
          <a:prstGeom prst="rect">
            <a:avLst/>
          </a:prstGeom>
        </p:spPr>
        <p:txBody>
          <a:bodyPr vert="horz" lIns="91440" tIns="45720" rIns="91440" bIns="45720" rtlCol="0" anchor="ctr">
            <a:normAutofit/>
          </a:bodyPr>
          <a:lstStyle/>
          <a:p>
            <a:r>
              <a:rPr lang="en-US" dirty="0"/>
              <a:t>Click to edit Master title style</a:t>
            </a:r>
            <a:endParaRPr lang="en-CA" dirty="0"/>
          </a:p>
        </p:txBody>
      </p:sp>
      <p:sp>
        <p:nvSpPr>
          <p:cNvPr id="3" name="Text Placeholder 2"/>
          <p:cNvSpPr>
            <a:spLocks noGrp="1"/>
          </p:cNvSpPr>
          <p:nvPr>
            <p:ph type="body" idx="1"/>
          </p:nvPr>
        </p:nvSpPr>
        <p:spPr>
          <a:xfrm>
            <a:off x="457200" y="2438400"/>
            <a:ext cx="8229600" cy="36576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7" name="Rectangle 6"/>
          <p:cNvSpPr/>
          <p:nvPr userDrawn="1"/>
        </p:nvSpPr>
        <p:spPr>
          <a:xfrm>
            <a:off x="-11095" y="0"/>
            <a:ext cx="9144000" cy="990600"/>
          </a:xfrm>
          <a:prstGeom prst="rect">
            <a:avLst/>
          </a:prstGeom>
          <a:solidFill>
            <a:srgbClr val="F07B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userDrawn="1"/>
        </p:nvSpPr>
        <p:spPr>
          <a:xfrm>
            <a:off x="215926" y="6474296"/>
            <a:ext cx="2166942" cy="155104"/>
          </a:xfrm>
          <a:prstGeom prst="rect">
            <a:avLst/>
          </a:prstGeom>
          <a:solidFill>
            <a:srgbClr val="72C1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userDrawn="1"/>
        </p:nvSpPr>
        <p:spPr>
          <a:xfrm>
            <a:off x="2382868" y="6474296"/>
            <a:ext cx="2166942" cy="155104"/>
          </a:xfrm>
          <a:prstGeom prst="rect">
            <a:avLst/>
          </a:prstGeom>
          <a:solidFill>
            <a:srgbClr val="FCB71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userDrawn="1"/>
        </p:nvSpPr>
        <p:spPr>
          <a:xfrm>
            <a:off x="4560905" y="6474296"/>
            <a:ext cx="2166942" cy="155104"/>
          </a:xfrm>
          <a:prstGeom prst="rect">
            <a:avLst/>
          </a:prstGeom>
          <a:solidFill>
            <a:srgbClr val="3B60A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userDrawn="1"/>
        </p:nvSpPr>
        <p:spPr>
          <a:xfrm>
            <a:off x="6738942" y="6474296"/>
            <a:ext cx="2166942" cy="155104"/>
          </a:xfrm>
          <a:prstGeom prst="rect">
            <a:avLst/>
          </a:prstGeom>
          <a:solidFill>
            <a:srgbClr val="F17B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45272601"/>
      </p:ext>
    </p:extLst>
  </p:cSld>
  <p:clrMap bg1="lt1" tx1="dk1" bg2="lt2" tx2="dk2" accent1="accent1" accent2="accent2" accent3="accent3" accent4="accent4" accent5="accent5" accent6="accent6" hlink="hlink" folHlink="folHlink"/>
  <p:sldLayoutIdLst>
    <p:sldLayoutId id="2147483687" r:id="rId1"/>
    <p:sldLayoutId id="2147483689" r:id="rId2"/>
    <p:sldLayoutId id="2147483692" r:id="rId3"/>
    <p:sldLayoutId id="2147483693"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3B60A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3B60AC"/>
              </a:solidFill>
            </a:endParaRPr>
          </a:p>
        </p:txBody>
      </p:sp>
      <p:pic>
        <p:nvPicPr>
          <p:cNvPr id="8" name="Picture 7" descr="TDSB_Circle_Colour_shadow.png"/>
          <p:cNvPicPr>
            <a:picLocks noChangeAspect="1"/>
          </p:cNvPicPr>
          <p:nvPr userDrawn="1"/>
        </p:nvPicPr>
        <p:blipFill>
          <a:blip r:embed="rId3"/>
          <a:stretch>
            <a:fillRect/>
          </a:stretch>
        </p:blipFill>
        <p:spPr>
          <a:xfrm>
            <a:off x="3032541" y="1828800"/>
            <a:ext cx="2944554" cy="2895600"/>
          </a:xfrm>
          <a:prstGeom prst="rect">
            <a:avLst/>
          </a:prstGeom>
        </p:spPr>
      </p:pic>
    </p:spTree>
    <p:extLst>
      <p:ext uri="{BB962C8B-B14F-4D97-AF65-F5344CB8AC3E}">
        <p14:creationId xmlns:p14="http://schemas.microsoft.com/office/powerpoint/2010/main" val="4255130602"/>
      </p:ext>
    </p:extLst>
  </p:cSld>
  <p:clrMap bg1="lt1" tx1="dk1" bg2="lt2" tx2="dk2" accent1="accent1" accent2="accent2" accent3="accent3" accent4="accent4" accent5="accent5" accent6="accent6" hlink="hlink" folHlink="folHlink"/>
  <p:sldLayoutIdLst>
    <p:sldLayoutId id="214748366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s://forms.gle/PLq34BGzuBR8pJNw7"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forms.gle/ut1NFqSYH68i4Fvo6"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s://www.tdsb.on.ca/High-School/TDSB-Student-Senate/Student-Senate-Voting/Student-Trustee-Candidates"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type="title" idx="4294967295"/>
          </p:nvPr>
        </p:nvSpPr>
        <p:spPr>
          <a:xfrm>
            <a:off x="323850" y="1124744"/>
            <a:ext cx="8434388" cy="360045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fontScale="90000"/>
          </a:bodyPr>
          <a:lstStyle/>
          <a:p>
            <a:pPr marL="114300" marR="0" lvl="0" indent="0" algn="ctr" defTabSz="914400" rtl="0" eaLnBrk="1" fontAlgn="auto" latinLnBrk="0" hangingPunct="1">
              <a:lnSpc>
                <a:spcPct val="100000"/>
              </a:lnSpc>
              <a:spcBef>
                <a:spcPct val="20000"/>
              </a:spcBef>
              <a:spcAft>
                <a:spcPts val="0"/>
              </a:spcAft>
              <a:buClr>
                <a:schemeClr val="tx1"/>
              </a:buClr>
              <a:buSzTx/>
              <a:buFont typeface="Arial" pitchFamily="34" charset="0"/>
              <a:buNone/>
              <a:tabLst/>
              <a:defRPr/>
            </a:pPr>
            <a:r>
              <a:rPr kumimoji="0" lang="en-US" sz="4700" b="1" i="0" u="none" strike="noStrike" kern="1200" cap="none" spc="0" normalizeH="0" baseline="0" noProof="0" dirty="0">
                <a:ln>
                  <a:noFill/>
                </a:ln>
                <a:solidFill>
                  <a:schemeClr val="tx1"/>
                </a:solidFill>
                <a:effectLst/>
                <a:uLnTx/>
                <a:uFillTx/>
                <a:latin typeface="+mj-lt"/>
                <a:ea typeface="+mn-ea"/>
                <a:cs typeface="Calibri" panose="020F0502020204030204" pitchFamily="34" charset="0"/>
              </a:rPr>
              <a:t>Student Trustees Election - 2022 </a:t>
            </a:r>
          </a:p>
          <a:p>
            <a:pPr marL="114300" marR="0" lvl="0" indent="0" algn="ctr" defTabSz="914400" rtl="0" eaLnBrk="1" fontAlgn="auto" latinLnBrk="0" hangingPunct="1">
              <a:lnSpc>
                <a:spcPct val="100000"/>
              </a:lnSpc>
              <a:spcBef>
                <a:spcPct val="20000"/>
              </a:spcBef>
              <a:spcAft>
                <a:spcPts val="0"/>
              </a:spcAft>
              <a:buClr>
                <a:schemeClr val="tx1"/>
              </a:buClr>
              <a:buSzTx/>
              <a:buFont typeface="Arial" pitchFamily="34" charset="0"/>
              <a:buNone/>
              <a:tabLst/>
              <a:defRPr/>
            </a:pPr>
            <a:endParaRPr kumimoji="0" lang="en-US" sz="1300" b="1" i="0" u="none" strike="noStrike" kern="1200" cap="none" spc="0" normalizeH="0" baseline="0" noProof="0" dirty="0">
              <a:ln>
                <a:noFill/>
              </a:ln>
              <a:solidFill>
                <a:schemeClr val="tx1"/>
              </a:solidFill>
              <a:effectLst/>
              <a:uLnTx/>
              <a:uFillTx/>
              <a:latin typeface="+mj-lt"/>
              <a:ea typeface="+mn-ea"/>
              <a:cs typeface="Calibri" panose="020F0502020204030204" pitchFamily="34" charset="0"/>
            </a:endParaRPr>
          </a:p>
          <a:p>
            <a:pPr marL="114300" marR="0" lvl="0" indent="0" algn="ctr" defTabSz="914400" rtl="0" eaLnBrk="1" fontAlgn="auto" latinLnBrk="0" hangingPunct="1">
              <a:lnSpc>
                <a:spcPct val="100000"/>
              </a:lnSpc>
              <a:spcBef>
                <a:spcPct val="20000"/>
              </a:spcBef>
              <a:spcAft>
                <a:spcPts val="0"/>
              </a:spcAft>
              <a:buClr>
                <a:schemeClr val="tx1"/>
              </a:buClr>
              <a:buSzTx/>
              <a:buFont typeface="Arial" pitchFamily="34" charset="0"/>
              <a:buNone/>
              <a:tabLst/>
              <a:defRPr/>
            </a:pPr>
            <a:r>
              <a:rPr kumimoji="0" lang="en-US" sz="4700" b="1" i="0" u="none" strike="noStrike" kern="1200" cap="none" spc="0" normalizeH="0" baseline="0" noProof="0" dirty="0">
                <a:ln>
                  <a:noFill/>
                </a:ln>
                <a:solidFill>
                  <a:schemeClr val="tx1"/>
                </a:solidFill>
                <a:effectLst/>
                <a:uLnTx/>
                <a:uFillTx/>
                <a:latin typeface="+mj-lt"/>
                <a:ea typeface="+mn-ea"/>
                <a:cs typeface="Calibri" panose="020F0502020204030204" pitchFamily="34" charset="0"/>
              </a:rPr>
              <a:t>Information Meeting</a:t>
            </a:r>
          </a:p>
          <a:p>
            <a:pPr marL="114300" marR="0" lvl="0" indent="0" algn="ctr" defTabSz="914400" rtl="0" eaLnBrk="1" fontAlgn="auto" latinLnBrk="0" hangingPunct="1">
              <a:lnSpc>
                <a:spcPct val="100000"/>
              </a:lnSpc>
              <a:spcBef>
                <a:spcPct val="20000"/>
              </a:spcBef>
              <a:spcAft>
                <a:spcPts val="0"/>
              </a:spcAft>
              <a:buClr>
                <a:schemeClr val="tx1"/>
              </a:buClr>
              <a:buSzTx/>
              <a:buFont typeface="Arial" pitchFamily="34" charset="0"/>
              <a:buNone/>
              <a:tabLst/>
              <a:defRPr/>
            </a:pPr>
            <a:endParaRPr kumimoji="0" lang="en-US" sz="4700" b="1" i="0" u="none" strike="noStrike" kern="1200" cap="none" spc="0" normalizeH="0" baseline="0" noProof="0" dirty="0">
              <a:ln>
                <a:noFill/>
              </a:ln>
              <a:solidFill>
                <a:schemeClr val="tx1"/>
              </a:solidFill>
              <a:effectLst/>
              <a:uLnTx/>
              <a:uFillTx/>
              <a:latin typeface="+mj-lt"/>
              <a:ea typeface="+mn-ea"/>
              <a:cs typeface="Calibri" panose="020F0502020204030204" pitchFamily="34" charset="0"/>
            </a:endParaRPr>
          </a:p>
          <a:p>
            <a:pPr marL="114300" marR="0" lvl="0" indent="0" algn="ctr" defTabSz="914400" rtl="0" eaLnBrk="1" fontAlgn="auto" latinLnBrk="0" hangingPunct="1">
              <a:lnSpc>
                <a:spcPct val="100000"/>
              </a:lnSpc>
              <a:spcBef>
                <a:spcPct val="20000"/>
              </a:spcBef>
              <a:spcAft>
                <a:spcPts val="0"/>
              </a:spcAft>
              <a:buClr>
                <a:schemeClr val="tx1"/>
              </a:buClr>
              <a:buSzTx/>
              <a:buFont typeface="Arial" pitchFamily="34" charset="0"/>
              <a:buNone/>
              <a:tabLst/>
              <a:defRPr/>
            </a:pPr>
            <a:r>
              <a:rPr kumimoji="0" lang="en-US" sz="4700" b="1" i="0" u="none" strike="noStrike" kern="1200" cap="none" spc="0" normalizeH="0" baseline="0" noProof="0" dirty="0">
                <a:ln>
                  <a:noFill/>
                </a:ln>
                <a:solidFill>
                  <a:schemeClr val="tx1"/>
                </a:solidFill>
                <a:effectLst/>
                <a:uLnTx/>
                <a:uFillTx/>
                <a:latin typeface="+mj-lt"/>
                <a:ea typeface="+mn-ea"/>
                <a:cs typeface="Calibri" panose="020F0502020204030204" pitchFamily="34" charset="0"/>
              </a:rPr>
              <a:t>Welcome</a:t>
            </a:r>
          </a:p>
          <a:p>
            <a:pPr marL="114300" marR="0" lvl="0" indent="0" algn="r" defTabSz="914400" rtl="0" eaLnBrk="1" fontAlgn="auto" latinLnBrk="0" hangingPunct="1">
              <a:lnSpc>
                <a:spcPct val="100000"/>
              </a:lnSpc>
              <a:spcBef>
                <a:spcPct val="20000"/>
              </a:spcBef>
              <a:spcAft>
                <a:spcPts val="0"/>
              </a:spcAft>
              <a:buClr>
                <a:schemeClr val="tx1"/>
              </a:buClr>
              <a:buSzTx/>
              <a:buFont typeface="Arial" pitchFamily="34" charset="0"/>
              <a:buNone/>
              <a:tabLst/>
              <a:defRPr/>
            </a:pPr>
            <a:br>
              <a:rPr kumimoji="0" lang="en-US" sz="4400" b="0" i="0" u="none" strike="noStrike" kern="1200" cap="none" spc="0" normalizeH="0" baseline="0" noProof="0" dirty="0">
                <a:ln>
                  <a:noFill/>
                </a:ln>
                <a:solidFill>
                  <a:schemeClr val="tx1"/>
                </a:solidFill>
                <a:effectLst/>
                <a:uLnTx/>
                <a:uFillTx/>
                <a:latin typeface="+mj-lt"/>
                <a:ea typeface="+mn-ea"/>
                <a:cs typeface="Calibri" panose="020F0502020204030204" pitchFamily="34" charset="0"/>
              </a:rPr>
            </a:br>
            <a:r>
              <a:rPr kumimoji="0" lang="en-US" sz="2800" b="0" i="0" u="none" strike="noStrike" kern="1200" cap="none" spc="0" normalizeH="0" baseline="0" noProof="0" dirty="0">
                <a:ln>
                  <a:noFill/>
                </a:ln>
                <a:solidFill>
                  <a:schemeClr val="tx1"/>
                </a:solidFill>
                <a:effectLst/>
                <a:uLnTx/>
                <a:uFillTx/>
                <a:latin typeface="+mj-lt"/>
                <a:ea typeface="+mn-ea"/>
                <a:cs typeface="Calibri" panose="020F0502020204030204" pitchFamily="34" charset="0"/>
              </a:rPr>
              <a:t>February 24, 2022</a:t>
            </a:r>
            <a:endParaRPr kumimoji="0" lang="en-US" sz="4400" b="0" i="0" u="none" strike="noStrike" kern="1200" cap="none" spc="0" normalizeH="0" baseline="0" noProof="0" dirty="0">
              <a:ln>
                <a:noFill/>
              </a:ln>
              <a:solidFill>
                <a:schemeClr val="tx1"/>
              </a:solidFill>
              <a:effectLst/>
              <a:uLnTx/>
              <a:uFillTx/>
              <a:latin typeface="+mj-lt"/>
              <a:ea typeface="+mn-ea"/>
              <a:cs typeface="Calibri" panose="020F050202020403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00488" y="404664"/>
            <a:ext cx="8260672" cy="1307232"/>
          </a:xfrm>
        </p:spPr>
        <p:txBody>
          <a:bodyPr>
            <a:normAutofit/>
          </a:bodyPr>
          <a:lstStyle/>
          <a:p>
            <a:r>
              <a:rPr lang="en-CA" sz="4000" b="1" dirty="0"/>
              <a:t>ELECTION RESULTS</a:t>
            </a:r>
          </a:p>
        </p:txBody>
      </p:sp>
      <p:sp>
        <p:nvSpPr>
          <p:cNvPr id="5" name="Content Placeholder 4"/>
          <p:cNvSpPr>
            <a:spLocks noGrp="1"/>
          </p:cNvSpPr>
          <p:nvPr>
            <p:ph idx="1"/>
          </p:nvPr>
        </p:nvSpPr>
        <p:spPr>
          <a:xfrm>
            <a:off x="457200" y="1700808"/>
            <a:ext cx="8147248" cy="4248472"/>
          </a:xfrm>
        </p:spPr>
        <p:txBody>
          <a:bodyPr>
            <a:noAutofit/>
          </a:bodyPr>
          <a:lstStyle/>
          <a:p>
            <a:pPr fontAlgn="base"/>
            <a:r>
              <a:rPr lang="en-CA" sz="2900" dirty="0"/>
              <a:t>The 2 candidates with the </a:t>
            </a:r>
            <a:r>
              <a:rPr lang="en-CA" sz="2900" b="1" dirty="0"/>
              <a:t>highest number of votes </a:t>
            </a:r>
            <a:r>
              <a:rPr lang="en-CA" sz="2900" dirty="0"/>
              <a:t>will be elected as Student Trustees</a:t>
            </a:r>
          </a:p>
          <a:p>
            <a:pPr marL="114300" indent="0" fontAlgn="base">
              <a:buNone/>
            </a:pPr>
            <a:endParaRPr lang="en-CA" sz="1200" dirty="0"/>
          </a:p>
          <a:p>
            <a:pPr fontAlgn="base"/>
            <a:r>
              <a:rPr lang="en-CA" sz="2900" dirty="0"/>
              <a:t>All candidates (both successful and unsuccessful) will receive an </a:t>
            </a:r>
            <a:r>
              <a:rPr lang="en-CA" sz="2900" b="1" dirty="0"/>
              <a:t>email notifying them of their results </a:t>
            </a:r>
          </a:p>
          <a:p>
            <a:pPr marL="114300" indent="0" algn="just">
              <a:buNone/>
            </a:pPr>
            <a:endParaRPr lang="en-CA" sz="1200" dirty="0"/>
          </a:p>
          <a:p>
            <a:pPr algn="just"/>
            <a:r>
              <a:rPr lang="en-CA" sz="2900" dirty="0"/>
              <a:t>The elected Student Trustees will be </a:t>
            </a:r>
            <a:r>
              <a:rPr lang="en-CA" sz="2900" b="1" dirty="0"/>
              <a:t>formally announced and introduced at the June 2022 Board meeting. </a:t>
            </a:r>
          </a:p>
        </p:txBody>
      </p:sp>
      <p:sp>
        <p:nvSpPr>
          <p:cNvPr id="7" name="Content Placeholder 6"/>
          <p:cNvSpPr>
            <a:spLocks noGrp="1"/>
          </p:cNvSpPr>
          <p:nvPr>
            <p:ph sz="quarter" idx="14"/>
          </p:nvPr>
        </p:nvSpPr>
        <p:spPr/>
        <p:txBody>
          <a:bodyPr/>
          <a:lstStyle/>
          <a:p>
            <a:endParaRPr lang="en-CA"/>
          </a:p>
        </p:txBody>
      </p:sp>
    </p:spTree>
    <p:extLst>
      <p:ext uri="{BB962C8B-B14F-4D97-AF65-F5344CB8AC3E}">
        <p14:creationId xmlns:p14="http://schemas.microsoft.com/office/powerpoint/2010/main" val="39043739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CA" b="1" dirty="0">
                <a:latin typeface="Myriad Pro (Headings)"/>
              </a:rPr>
              <a:t>Key Dates </a:t>
            </a:r>
            <a:br>
              <a:rPr lang="en-CA" dirty="0"/>
            </a:br>
            <a:endParaRPr lang="en-CA" b="1" dirty="0"/>
          </a:p>
        </p:txBody>
      </p:sp>
      <p:sp>
        <p:nvSpPr>
          <p:cNvPr id="7" name="Content Placeholder 6"/>
          <p:cNvSpPr>
            <a:spLocks noGrp="1"/>
          </p:cNvSpPr>
          <p:nvPr>
            <p:ph idx="1"/>
          </p:nvPr>
        </p:nvSpPr>
        <p:spPr>
          <a:xfrm>
            <a:off x="467544" y="1916832"/>
            <a:ext cx="8229600" cy="4583534"/>
          </a:xfrm>
        </p:spPr>
        <p:txBody>
          <a:bodyPr>
            <a:normAutofit fontScale="92500" lnSpcReduction="20000"/>
          </a:bodyPr>
          <a:lstStyle/>
          <a:p>
            <a:pPr fontAlgn="base"/>
            <a:r>
              <a:rPr lang="en-CA" sz="3100" b="1" dirty="0">
                <a:latin typeface="Myriad Pro" panose="020B0503030403020204" pitchFamily="34" charset="0"/>
              </a:rPr>
              <a:t>February 22, 2022 </a:t>
            </a:r>
            <a:r>
              <a:rPr lang="en-CA" sz="3100" dirty="0">
                <a:latin typeface="Myriad Pro" panose="020B0503030403020204" pitchFamily="34" charset="0"/>
              </a:rPr>
              <a:t>– Election Process opens </a:t>
            </a:r>
            <a:r>
              <a:rPr lang="en-CA" sz="3100" u="sng" dirty="0">
                <a:latin typeface="Myriad Pro" panose="020B0503030403020204" pitchFamily="34" charset="0"/>
                <a:hlinkClick r:id="rId2"/>
              </a:rPr>
              <a:t>Application Form</a:t>
            </a:r>
            <a:r>
              <a:rPr lang="en-CA" sz="3100" dirty="0">
                <a:latin typeface="Myriad Pro" panose="020B0503030403020204" pitchFamily="34" charset="0"/>
              </a:rPr>
              <a:t> available </a:t>
            </a:r>
          </a:p>
          <a:p>
            <a:pPr fontAlgn="base"/>
            <a:r>
              <a:rPr lang="en-CA" sz="3100" b="1" dirty="0">
                <a:latin typeface="Myriad Pro" panose="020B0503030403020204" pitchFamily="34" charset="0"/>
              </a:rPr>
              <a:t>February 24, 2022 </a:t>
            </a:r>
            <a:r>
              <a:rPr lang="en-CA" sz="3100" b="1">
                <a:latin typeface="Myriad Pro" panose="020B0503030403020204" pitchFamily="34" charset="0"/>
              </a:rPr>
              <a:t>at 4:30 </a:t>
            </a:r>
            <a:r>
              <a:rPr lang="en-CA" sz="3100" b="1" dirty="0">
                <a:latin typeface="Myriad Pro" panose="020B0503030403020204" pitchFamily="34" charset="0"/>
              </a:rPr>
              <a:t>p.m. </a:t>
            </a:r>
            <a:r>
              <a:rPr lang="en-CA" sz="3100" dirty="0">
                <a:latin typeface="Myriad Pro" panose="020B0503030403020204" pitchFamily="34" charset="0"/>
              </a:rPr>
              <a:t>– Student Trustees Election Information Meeting for all interested students in Grades 10 or 11</a:t>
            </a:r>
          </a:p>
          <a:p>
            <a:pPr fontAlgn="base"/>
            <a:r>
              <a:rPr lang="en-CA" sz="3100" b="1" dirty="0">
                <a:latin typeface="Myriad Pro" panose="020B0503030403020204" pitchFamily="34" charset="0"/>
              </a:rPr>
              <a:t>March 3, 2022 </a:t>
            </a:r>
            <a:r>
              <a:rPr lang="en-CA" sz="3100" dirty="0">
                <a:latin typeface="Myriad Pro" panose="020B0503030403020204" pitchFamily="34" charset="0"/>
              </a:rPr>
              <a:t>– Application Deadline</a:t>
            </a:r>
          </a:p>
          <a:p>
            <a:pPr fontAlgn="base"/>
            <a:r>
              <a:rPr lang="en-CA" sz="3100" b="1" dirty="0">
                <a:latin typeface="Myriad Pro" panose="020B0503030403020204" pitchFamily="34" charset="0"/>
              </a:rPr>
              <a:t>April 25 to 28, 2022 </a:t>
            </a:r>
            <a:r>
              <a:rPr lang="en-CA" sz="3100" dirty="0">
                <a:latin typeface="Myriad Pro" panose="020B0503030403020204" pitchFamily="34" charset="0"/>
              </a:rPr>
              <a:t>– Election Campaigning Period</a:t>
            </a:r>
          </a:p>
          <a:p>
            <a:pPr fontAlgn="base"/>
            <a:r>
              <a:rPr lang="en-CA" sz="3100" b="1" dirty="0">
                <a:latin typeface="Myriad Pro" panose="020B0503030403020204" pitchFamily="34" charset="0"/>
              </a:rPr>
              <a:t>April 28, 2022 </a:t>
            </a:r>
            <a:r>
              <a:rPr lang="en-CA" sz="3100" dirty="0">
                <a:latin typeface="Myriad Pro" panose="020B0503030403020204" pitchFamily="34" charset="0"/>
              </a:rPr>
              <a:t>– Election Day All students in Grades 6-11 are eligible to vote for two Student Trustees through an online voting process</a:t>
            </a:r>
          </a:p>
          <a:p>
            <a:endParaRPr lang="en-CA" dirty="0"/>
          </a:p>
        </p:txBody>
      </p:sp>
      <p:sp>
        <p:nvSpPr>
          <p:cNvPr id="4" name="Slide Number Placeholder 3"/>
          <p:cNvSpPr>
            <a:spLocks noGrp="1"/>
          </p:cNvSpPr>
          <p:nvPr>
            <p:ph type="sldNum" sz="quarter" idx="12"/>
          </p:nvPr>
        </p:nvSpPr>
        <p:spPr/>
        <p:txBody>
          <a:bodyPr/>
          <a:lstStyle/>
          <a:p>
            <a:fld id="{A313F930-D753-4E81-B9B3-D505EE818FB2}" type="slidenum">
              <a:rPr lang="en-CA" smtClean="0"/>
              <a:pPr/>
              <a:t>11</a:t>
            </a:fld>
            <a:endParaRPr lang="en-CA" dirty="0"/>
          </a:p>
        </p:txBody>
      </p:sp>
    </p:spTree>
    <p:extLst>
      <p:ext uri="{BB962C8B-B14F-4D97-AF65-F5344CB8AC3E}">
        <p14:creationId xmlns:p14="http://schemas.microsoft.com/office/powerpoint/2010/main" val="2996180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45E71FD-DA00-4087-B2AD-C0C3DF76AF89}"/>
              </a:ext>
            </a:extLst>
          </p:cNvPr>
          <p:cNvSpPr>
            <a:spLocks noGrp="1"/>
          </p:cNvSpPr>
          <p:nvPr>
            <p:ph type="title"/>
          </p:nvPr>
        </p:nvSpPr>
        <p:spPr>
          <a:xfrm>
            <a:off x="426128" y="1041648"/>
            <a:ext cx="8260672" cy="3467472"/>
          </a:xfrm>
        </p:spPr>
        <p:txBody>
          <a:bodyPr>
            <a:normAutofit/>
          </a:bodyPr>
          <a:lstStyle/>
          <a:p>
            <a:r>
              <a:rPr lang="en-CA" sz="4000" b="1" dirty="0"/>
              <a:t>QUESTIONS</a:t>
            </a:r>
          </a:p>
        </p:txBody>
      </p:sp>
    </p:spTree>
    <p:extLst>
      <p:ext uri="{BB962C8B-B14F-4D97-AF65-F5344CB8AC3E}">
        <p14:creationId xmlns:p14="http://schemas.microsoft.com/office/powerpoint/2010/main" val="19425456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45E71FD-DA00-4087-B2AD-C0C3DF76AF89}"/>
              </a:ext>
            </a:extLst>
          </p:cNvPr>
          <p:cNvSpPr>
            <a:spLocks noGrp="1"/>
          </p:cNvSpPr>
          <p:nvPr>
            <p:ph type="title"/>
          </p:nvPr>
        </p:nvSpPr>
        <p:spPr>
          <a:xfrm>
            <a:off x="426128" y="1041648"/>
            <a:ext cx="8260672" cy="3467472"/>
          </a:xfrm>
        </p:spPr>
        <p:txBody>
          <a:bodyPr>
            <a:normAutofit/>
          </a:bodyPr>
          <a:lstStyle/>
          <a:p>
            <a:r>
              <a:rPr lang="en-CA" sz="4000" b="1" dirty="0"/>
              <a:t>THANK YOU FOR JOINING US!</a:t>
            </a:r>
            <a:br>
              <a:rPr lang="en-CA" sz="4000" b="1" dirty="0"/>
            </a:br>
            <a:br>
              <a:rPr lang="en-CA" sz="4000" b="1" dirty="0"/>
            </a:br>
            <a:r>
              <a:rPr lang="en-CA" sz="4000" b="1" i="1" dirty="0"/>
              <a:t>BEST OF LUCK!</a:t>
            </a:r>
          </a:p>
        </p:txBody>
      </p:sp>
    </p:spTree>
    <p:extLst>
      <p:ext uri="{BB962C8B-B14F-4D97-AF65-F5344CB8AC3E}">
        <p14:creationId xmlns:p14="http://schemas.microsoft.com/office/powerpoint/2010/main" val="36013431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hidden="1"/>
          <p:cNvSpPr>
            <a:spLocks noGrp="1"/>
          </p:cNvSpPr>
          <p:nvPr>
            <p:ph type="title" idx="4294967295"/>
          </p:nvPr>
        </p:nvSpPr>
        <p:spPr>
          <a:xfrm>
            <a:off x="457200" y="274638"/>
            <a:ext cx="8229600" cy="1143000"/>
          </a:xfrm>
          <a:prstGeom prst="rect">
            <a:avLst/>
          </a:prstGeom>
        </p:spPr>
        <p:txBody>
          <a:bodyPr/>
          <a:lstStyle/>
          <a:p>
            <a:r>
              <a:rPr lang="en-CA" dirty="0"/>
              <a:t>Page</a:t>
            </a:r>
            <a:r>
              <a:rPr lang="en-CA" baseline="0" dirty="0"/>
              <a:t> 6</a:t>
            </a:r>
            <a:endParaRPr lang="en-C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908720"/>
            <a:ext cx="8229600" cy="1143000"/>
          </a:xfrm>
        </p:spPr>
        <p:txBody>
          <a:bodyPr>
            <a:normAutofit/>
          </a:bodyPr>
          <a:lstStyle/>
          <a:p>
            <a:r>
              <a:rPr lang="en-CA" sz="4000" b="1" dirty="0">
                <a:latin typeface="Myriad Pro (Headings)"/>
              </a:rPr>
              <a:t>LAND ACKNOWLEDGEMENT</a:t>
            </a:r>
          </a:p>
        </p:txBody>
      </p:sp>
      <p:sp>
        <p:nvSpPr>
          <p:cNvPr id="5" name="Content Placeholder 4"/>
          <p:cNvSpPr>
            <a:spLocks noGrp="1"/>
          </p:cNvSpPr>
          <p:nvPr>
            <p:ph idx="1"/>
          </p:nvPr>
        </p:nvSpPr>
        <p:spPr>
          <a:xfrm>
            <a:off x="457200" y="2204864"/>
            <a:ext cx="8229600" cy="3611563"/>
          </a:xfrm>
        </p:spPr>
        <p:txBody>
          <a:bodyPr>
            <a:normAutofit/>
          </a:bodyPr>
          <a:lstStyle/>
          <a:p>
            <a:pPr marL="0" indent="0">
              <a:buNone/>
            </a:pPr>
            <a:r>
              <a:rPr lang="en-CA" dirty="0">
                <a:latin typeface="Myriad Pro" panose="020B0503030403020204" pitchFamily="34" charset="0"/>
              </a:rPr>
              <a:t>We acknowledge we are hosted on the lands of the Mississaugas of the Anishinaabe, the Haudenosaunee Confederacy and the Wendat. We also recognize the enduring presence of all First Nations, Métis and Inuit peoples.</a:t>
            </a:r>
          </a:p>
        </p:txBody>
      </p:sp>
    </p:spTree>
    <p:extLst>
      <p:ext uri="{BB962C8B-B14F-4D97-AF65-F5344CB8AC3E}">
        <p14:creationId xmlns:p14="http://schemas.microsoft.com/office/powerpoint/2010/main" val="3673649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26128" y="476672"/>
            <a:ext cx="8260672" cy="1039427"/>
          </a:xfrm>
        </p:spPr>
        <p:txBody>
          <a:bodyPr>
            <a:normAutofit/>
          </a:bodyPr>
          <a:lstStyle/>
          <a:p>
            <a:r>
              <a:rPr lang="en-US" sz="4000" b="1" dirty="0">
                <a:latin typeface="Myriad Pro (Headings)"/>
                <a:cs typeface="Calibri" panose="020F0502020204030204" pitchFamily="34" charset="0"/>
              </a:rPr>
              <a:t>STUDENT TRUSTEE ROLE</a:t>
            </a:r>
          </a:p>
        </p:txBody>
      </p:sp>
      <p:sp>
        <p:nvSpPr>
          <p:cNvPr id="16" name="Content Placeholder 15"/>
          <p:cNvSpPr>
            <a:spLocks noGrp="1"/>
          </p:cNvSpPr>
          <p:nvPr>
            <p:ph idx="1"/>
          </p:nvPr>
        </p:nvSpPr>
        <p:spPr>
          <a:xfrm>
            <a:off x="385192" y="1268760"/>
            <a:ext cx="8435280" cy="4896544"/>
          </a:xfrm>
        </p:spPr>
        <p:txBody>
          <a:bodyPr>
            <a:noAutofit/>
          </a:bodyPr>
          <a:lstStyle/>
          <a:p>
            <a:pPr marL="114300" indent="0">
              <a:buNone/>
            </a:pPr>
            <a:r>
              <a:rPr lang="en-CA" sz="2000" dirty="0">
                <a:latin typeface="Myriad Pro "/>
                <a:cs typeface="Calibri" panose="020F0502020204030204" pitchFamily="34" charset="0"/>
              </a:rPr>
              <a:t>Duties of Student Trustee (2 positions):	</a:t>
            </a:r>
          </a:p>
          <a:p>
            <a:r>
              <a:rPr lang="en-CA" sz="2000" dirty="0">
                <a:latin typeface="Myriad Pro "/>
                <a:cs typeface="Calibri" panose="020F0502020204030204" pitchFamily="34" charset="0"/>
              </a:rPr>
              <a:t>Sit at Board and Public Standing Committee meetings</a:t>
            </a:r>
          </a:p>
          <a:p>
            <a:r>
              <a:rPr lang="en-CA" sz="2000" dirty="0">
                <a:latin typeface="Myriad Pro "/>
                <a:cs typeface="Calibri" panose="020F0502020204030204" pitchFamily="34" charset="0"/>
              </a:rPr>
              <a:t>Participate in discussions on all matters except those dealing with private matters</a:t>
            </a:r>
          </a:p>
          <a:p>
            <a:r>
              <a:rPr lang="en-CA" sz="2000" dirty="0">
                <a:latin typeface="Myriad Pro "/>
                <a:cs typeface="Calibri" panose="020F0502020204030204" pitchFamily="34" charset="0"/>
              </a:rPr>
              <a:t>Present the students' voice at the public session of the Board and Standing Committee meetings</a:t>
            </a:r>
          </a:p>
          <a:p>
            <a:r>
              <a:rPr lang="en-CA" sz="2000" dirty="0">
                <a:latin typeface="Myriad Pro "/>
                <a:cs typeface="Calibri" panose="020F0502020204030204" pitchFamily="34" charset="0"/>
              </a:rPr>
              <a:t>Be invited to all official Board functions</a:t>
            </a:r>
          </a:p>
          <a:p>
            <a:r>
              <a:rPr lang="en-CA" sz="2000" dirty="0">
                <a:latin typeface="Myriad Pro "/>
                <a:cs typeface="Calibri" panose="020F0502020204030204" pitchFamily="34" charset="0"/>
              </a:rPr>
              <a:t>Uphold and promote the Board's mission and values in the performance of duties</a:t>
            </a:r>
          </a:p>
          <a:p>
            <a:r>
              <a:rPr lang="en-CA" sz="2000" dirty="0">
                <a:latin typeface="Myriad Pro "/>
                <a:cs typeface="Calibri" panose="020F0502020204030204" pitchFamily="34" charset="0"/>
              </a:rPr>
              <a:t>Attend all TDSB Student Senate meetings</a:t>
            </a:r>
          </a:p>
          <a:p>
            <a:r>
              <a:rPr lang="en-CA" sz="2000" dirty="0">
                <a:latin typeface="Myriad Pro "/>
                <a:cs typeface="Calibri" panose="020F0502020204030204" pitchFamily="34" charset="0"/>
              </a:rPr>
              <a:t>Inform Student Senate of policies (which affect students) brought to Board for consideration to assist them in the preparation of the Student Senate meetings</a:t>
            </a:r>
          </a:p>
          <a:p>
            <a:r>
              <a:rPr lang="en-CA" sz="2000" dirty="0">
                <a:latin typeface="Myriad Pro "/>
                <a:cs typeface="Calibri" panose="020F0502020204030204" pitchFamily="34" charset="0"/>
              </a:rPr>
              <a:t>Have a regular role on Student Senate agenda to report and to seek input.</a:t>
            </a:r>
            <a:endParaRPr lang="en-US" sz="2000" dirty="0">
              <a:latin typeface="Myriad Pro "/>
              <a:cs typeface="Calibri" panose="020F0502020204030204" pitchFamily="34" charset="0"/>
            </a:endParaRPr>
          </a:p>
        </p:txBody>
      </p:sp>
      <p:sp>
        <p:nvSpPr>
          <p:cNvPr id="4" name="Slide Number Placeholder 3"/>
          <p:cNvSpPr>
            <a:spLocks noGrp="1"/>
          </p:cNvSpPr>
          <p:nvPr>
            <p:ph type="sldNum" sz="quarter" idx="12"/>
          </p:nvPr>
        </p:nvSpPr>
        <p:spPr/>
        <p:txBody>
          <a:bodyPr/>
          <a:lstStyle/>
          <a:p>
            <a:fld id="{A313F930-D753-4E81-B9B3-D505EE818FB2}" type="slidenum">
              <a:rPr lang="en-CA" smtClean="0"/>
              <a:pPr/>
              <a:t>3</a:t>
            </a:fld>
            <a:endParaRPr lang="en-CA" dirty="0"/>
          </a:p>
        </p:txBody>
      </p:sp>
      <p:sp>
        <p:nvSpPr>
          <p:cNvPr id="17" name="Content Placeholder 16"/>
          <p:cNvSpPr>
            <a:spLocks noGrp="1"/>
          </p:cNvSpPr>
          <p:nvPr>
            <p:ph sz="quarter" idx="13"/>
          </p:nvPr>
        </p:nvSpPr>
        <p:spPr/>
        <p:txBody>
          <a:bodyPr/>
          <a:lstStyle/>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26128" y="1237445"/>
            <a:ext cx="8260672" cy="1039427"/>
          </a:xfrm>
        </p:spPr>
        <p:txBody>
          <a:bodyPr>
            <a:normAutofit/>
          </a:bodyPr>
          <a:lstStyle/>
          <a:p>
            <a:r>
              <a:rPr lang="en-US" sz="4000" b="1" dirty="0"/>
              <a:t>STUDENT TRUSTEE TERM</a:t>
            </a:r>
          </a:p>
        </p:txBody>
      </p:sp>
      <p:sp>
        <p:nvSpPr>
          <p:cNvPr id="16" name="Content Placeholder 15"/>
          <p:cNvSpPr>
            <a:spLocks noGrp="1"/>
          </p:cNvSpPr>
          <p:nvPr>
            <p:ph idx="1"/>
          </p:nvPr>
        </p:nvSpPr>
        <p:spPr>
          <a:xfrm>
            <a:off x="457200" y="2420888"/>
            <a:ext cx="8229600" cy="2376264"/>
          </a:xfrm>
        </p:spPr>
        <p:txBody>
          <a:bodyPr>
            <a:normAutofit/>
          </a:bodyPr>
          <a:lstStyle/>
          <a:p>
            <a:endParaRPr lang="en-CA" dirty="0"/>
          </a:p>
          <a:p>
            <a:pPr marL="114300" indent="0" algn="just">
              <a:buNone/>
            </a:pPr>
            <a:r>
              <a:rPr lang="en-CA" sz="3200" dirty="0"/>
              <a:t>The term of the Student Trustee position is from August 1, 2022 to July 31, 2023. </a:t>
            </a:r>
          </a:p>
          <a:p>
            <a:pPr marL="114300" indent="0">
              <a:buNone/>
            </a:pPr>
            <a:endParaRPr lang="en-US" dirty="0"/>
          </a:p>
        </p:txBody>
      </p:sp>
      <p:sp>
        <p:nvSpPr>
          <p:cNvPr id="4" name="Slide Number Placeholder 3"/>
          <p:cNvSpPr>
            <a:spLocks noGrp="1"/>
          </p:cNvSpPr>
          <p:nvPr>
            <p:ph type="sldNum" sz="quarter" idx="12"/>
          </p:nvPr>
        </p:nvSpPr>
        <p:spPr/>
        <p:txBody>
          <a:bodyPr/>
          <a:lstStyle/>
          <a:p>
            <a:fld id="{A313F930-D753-4E81-B9B3-D505EE818FB2}" type="slidenum">
              <a:rPr lang="en-CA" smtClean="0"/>
              <a:pPr/>
              <a:t>4</a:t>
            </a:fld>
            <a:endParaRPr lang="en-CA" dirty="0"/>
          </a:p>
        </p:txBody>
      </p:sp>
      <p:sp>
        <p:nvSpPr>
          <p:cNvPr id="17" name="Content Placeholder 16"/>
          <p:cNvSpPr>
            <a:spLocks noGrp="1"/>
          </p:cNvSpPr>
          <p:nvPr>
            <p:ph sz="quarter" idx="13"/>
          </p:nvPr>
        </p:nvSpPr>
        <p:spPr/>
        <p:txBody>
          <a:bodyPr/>
          <a:lstStyle/>
          <a:p>
            <a:endParaRPr lang="en-US" dirty="0"/>
          </a:p>
        </p:txBody>
      </p:sp>
    </p:spTree>
    <p:extLst>
      <p:ext uri="{BB962C8B-B14F-4D97-AF65-F5344CB8AC3E}">
        <p14:creationId xmlns:p14="http://schemas.microsoft.com/office/powerpoint/2010/main" val="22027025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1143000"/>
            <a:ext cx="9144000" cy="1143000"/>
          </a:xfrm>
        </p:spPr>
        <p:txBody>
          <a:bodyPr>
            <a:normAutofit fontScale="90000"/>
          </a:bodyPr>
          <a:lstStyle/>
          <a:p>
            <a:r>
              <a:rPr lang="en-CA" b="1" dirty="0">
                <a:latin typeface="Myriad Pro (Headings)"/>
              </a:rPr>
              <a:t>STUDENT TRUSTEES ELECTION SCREENING/SHORTLISTING PROCESS</a:t>
            </a:r>
          </a:p>
        </p:txBody>
      </p:sp>
      <p:sp>
        <p:nvSpPr>
          <p:cNvPr id="7" name="Content Placeholder 6"/>
          <p:cNvSpPr>
            <a:spLocks noGrp="1"/>
          </p:cNvSpPr>
          <p:nvPr>
            <p:ph idx="1"/>
          </p:nvPr>
        </p:nvSpPr>
        <p:spPr>
          <a:xfrm>
            <a:off x="457200" y="2723728"/>
            <a:ext cx="8229600" cy="3657600"/>
          </a:xfrm>
        </p:spPr>
        <p:txBody>
          <a:bodyPr/>
          <a:lstStyle/>
          <a:p>
            <a:pPr marL="0" indent="0" algn="just" fontAlgn="base">
              <a:buNone/>
            </a:pPr>
            <a:r>
              <a:rPr lang="en-CA" dirty="0">
                <a:latin typeface="Myriad Pro" panose="020B0503030403020204" pitchFamily="34" charset="0"/>
              </a:rPr>
              <a:t>For students currently in Grades 10-11 who are interested in applying for the position of Student Trustee, there are </a:t>
            </a:r>
            <a:r>
              <a:rPr lang="en-CA" b="1" dirty="0">
                <a:latin typeface="Myriad Pro" panose="020B0503030403020204" pitchFamily="34" charset="0"/>
              </a:rPr>
              <a:t>three (3) steps to the Election shortlisting process</a:t>
            </a:r>
            <a:r>
              <a:rPr lang="en-CA" dirty="0">
                <a:latin typeface="Myriad Pro" panose="020B0503030403020204" pitchFamily="34" charset="0"/>
              </a:rPr>
              <a:t>.  In each step, students are shortlisted to become the official candidates to run for election.</a:t>
            </a:r>
          </a:p>
          <a:p>
            <a:endParaRPr lang="en-CA" dirty="0"/>
          </a:p>
        </p:txBody>
      </p:sp>
      <p:sp>
        <p:nvSpPr>
          <p:cNvPr id="4" name="Slide Number Placeholder 3"/>
          <p:cNvSpPr>
            <a:spLocks noGrp="1"/>
          </p:cNvSpPr>
          <p:nvPr>
            <p:ph type="sldNum" sz="quarter" idx="12"/>
          </p:nvPr>
        </p:nvSpPr>
        <p:spPr/>
        <p:txBody>
          <a:bodyPr/>
          <a:lstStyle/>
          <a:p>
            <a:fld id="{A313F930-D753-4E81-B9B3-D505EE818FB2}" type="slidenum">
              <a:rPr lang="en-CA" smtClean="0"/>
              <a:pPr/>
              <a:t>5</a:t>
            </a:fld>
            <a:endParaRPr lang="en-CA" dirty="0"/>
          </a:p>
        </p:txBody>
      </p:sp>
    </p:spTree>
    <p:extLst>
      <p:ext uri="{BB962C8B-B14F-4D97-AF65-F5344CB8AC3E}">
        <p14:creationId xmlns:p14="http://schemas.microsoft.com/office/powerpoint/2010/main" val="8760535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26128" y="692696"/>
            <a:ext cx="8260672" cy="1235225"/>
          </a:xfrm>
        </p:spPr>
        <p:txBody>
          <a:bodyPr>
            <a:noAutofit/>
          </a:bodyPr>
          <a:lstStyle/>
          <a:p>
            <a:r>
              <a:rPr lang="en-CA" sz="4000" b="1" dirty="0"/>
              <a:t>STEP 1</a:t>
            </a:r>
            <a:br>
              <a:rPr lang="en-CA" sz="4000" b="1" dirty="0"/>
            </a:br>
            <a:r>
              <a:rPr lang="en-CA" sz="4000" b="1" dirty="0"/>
              <a:t>APPLICATION FORM</a:t>
            </a:r>
            <a:endParaRPr lang="en-CA" sz="4000" dirty="0"/>
          </a:p>
        </p:txBody>
      </p:sp>
      <p:sp>
        <p:nvSpPr>
          <p:cNvPr id="5" name="Content Placeholder 4"/>
          <p:cNvSpPr>
            <a:spLocks noGrp="1"/>
          </p:cNvSpPr>
          <p:nvPr>
            <p:ph idx="1"/>
          </p:nvPr>
        </p:nvSpPr>
        <p:spPr>
          <a:xfrm>
            <a:off x="539552" y="2087217"/>
            <a:ext cx="8064896" cy="4078087"/>
          </a:xfrm>
        </p:spPr>
        <p:txBody>
          <a:bodyPr>
            <a:noAutofit/>
          </a:bodyPr>
          <a:lstStyle/>
          <a:p>
            <a:pPr marL="114300" indent="0" algn="just">
              <a:buNone/>
            </a:pPr>
            <a:r>
              <a:rPr lang="en-CA" sz="2900" u="sng" dirty="0">
                <a:hlinkClick r:id="rId2"/>
              </a:rPr>
              <a:t>Student Trustee Application Form </a:t>
            </a:r>
            <a:r>
              <a:rPr lang="en-CA" sz="2900" dirty="0"/>
              <a:t>submission that includes an outline of the applicant’s </a:t>
            </a:r>
            <a:r>
              <a:rPr lang="en-CA" sz="2900" b="1" dirty="0"/>
              <a:t>leadership skills and intent </a:t>
            </a:r>
            <a:r>
              <a:rPr lang="en-CA" sz="2900" dirty="0"/>
              <a:t>and </a:t>
            </a:r>
            <a:r>
              <a:rPr lang="en-CA" sz="2900" b="1" dirty="0"/>
              <a:t>two (2) references: A Principal/Vice Principal or Teacher </a:t>
            </a:r>
            <a:r>
              <a:rPr lang="en-CA" sz="2900" dirty="0"/>
              <a:t>;  Applicants are evaluated on their responses and references based on their ability to demonstrate with specific examples, the skills and qualities they bring to the role of Student Trustee related to student leadership, voice and advocacy.</a:t>
            </a:r>
          </a:p>
        </p:txBody>
      </p:sp>
      <p:sp>
        <p:nvSpPr>
          <p:cNvPr id="7" name="Content Placeholder 6"/>
          <p:cNvSpPr>
            <a:spLocks noGrp="1"/>
          </p:cNvSpPr>
          <p:nvPr>
            <p:ph sz="quarter" idx="14"/>
          </p:nvPr>
        </p:nvSpPr>
        <p:spPr/>
        <p:txBody>
          <a:bodyPr/>
          <a:lstStyle/>
          <a:p>
            <a:endParaRPr lang="en-CA"/>
          </a:p>
        </p:txBody>
      </p:sp>
    </p:spTree>
    <p:extLst>
      <p:ext uri="{BB962C8B-B14F-4D97-AF65-F5344CB8AC3E}">
        <p14:creationId xmlns:p14="http://schemas.microsoft.com/office/powerpoint/2010/main" val="34502254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26128" y="1052736"/>
            <a:ext cx="8260672" cy="596291"/>
          </a:xfrm>
        </p:spPr>
        <p:txBody>
          <a:bodyPr>
            <a:noAutofit/>
          </a:bodyPr>
          <a:lstStyle/>
          <a:p>
            <a:r>
              <a:rPr lang="en-CA" sz="4000" b="1" dirty="0"/>
              <a:t>Step 2</a:t>
            </a:r>
            <a:br>
              <a:rPr lang="en-CA" sz="4000" b="1" dirty="0"/>
            </a:br>
            <a:r>
              <a:rPr lang="en-CA" sz="4000" b="1" dirty="0"/>
              <a:t>SHORT ESSAY </a:t>
            </a:r>
            <a:endParaRPr lang="en-US" sz="4000" b="1" dirty="0"/>
          </a:p>
        </p:txBody>
      </p:sp>
      <p:sp>
        <p:nvSpPr>
          <p:cNvPr id="16" name="Content Placeholder 15"/>
          <p:cNvSpPr>
            <a:spLocks noGrp="1"/>
          </p:cNvSpPr>
          <p:nvPr>
            <p:ph idx="1"/>
          </p:nvPr>
        </p:nvSpPr>
        <p:spPr>
          <a:xfrm>
            <a:off x="457200" y="2348880"/>
            <a:ext cx="8229600" cy="3312368"/>
          </a:xfrm>
        </p:spPr>
        <p:txBody>
          <a:bodyPr>
            <a:noAutofit/>
          </a:bodyPr>
          <a:lstStyle/>
          <a:p>
            <a:pPr marL="114300" indent="0" algn="just" fontAlgn="base">
              <a:buNone/>
            </a:pPr>
            <a:r>
              <a:rPr lang="en-CA" sz="2900" dirty="0"/>
              <a:t>Applicants who are shortlisted from above are required to submit a short </a:t>
            </a:r>
            <a:r>
              <a:rPr lang="en-CA" sz="2900" b="1" dirty="0"/>
              <a:t>500 word essay that outlines the experiences that demonstrate the applicant’s commitment to ensuring practices of Equity, Anti-Oppression and Anti-Racism are present in their school/community. How as a Student Trustee will they lead with an Equity lens? </a:t>
            </a:r>
            <a:endParaRPr lang="en-CA" sz="2900" dirty="0"/>
          </a:p>
        </p:txBody>
      </p:sp>
      <p:sp>
        <p:nvSpPr>
          <p:cNvPr id="4" name="Slide Number Placeholder 3"/>
          <p:cNvSpPr>
            <a:spLocks noGrp="1"/>
          </p:cNvSpPr>
          <p:nvPr>
            <p:ph type="sldNum" sz="quarter" idx="12"/>
          </p:nvPr>
        </p:nvSpPr>
        <p:spPr/>
        <p:txBody>
          <a:bodyPr/>
          <a:lstStyle/>
          <a:p>
            <a:fld id="{A313F930-D753-4E81-B9B3-D505EE818FB2}" type="slidenum">
              <a:rPr lang="en-CA" smtClean="0"/>
              <a:pPr/>
              <a:t>7</a:t>
            </a:fld>
            <a:endParaRPr lang="en-CA" dirty="0"/>
          </a:p>
        </p:txBody>
      </p:sp>
      <p:sp>
        <p:nvSpPr>
          <p:cNvPr id="17" name="Content Placeholder 16"/>
          <p:cNvSpPr>
            <a:spLocks noGrp="1"/>
          </p:cNvSpPr>
          <p:nvPr>
            <p:ph sz="quarter" idx="13"/>
          </p:nvPr>
        </p:nvSpPr>
        <p:spPr/>
        <p:txBody>
          <a:bodyPr/>
          <a:lstStyle/>
          <a:p>
            <a:endParaRPr lang="en-US" dirty="0"/>
          </a:p>
        </p:txBody>
      </p:sp>
    </p:spTree>
    <p:extLst>
      <p:ext uri="{BB962C8B-B14F-4D97-AF65-F5344CB8AC3E}">
        <p14:creationId xmlns:p14="http://schemas.microsoft.com/office/powerpoint/2010/main" val="13452702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28193" y="692696"/>
            <a:ext cx="8260672" cy="1307232"/>
          </a:xfrm>
        </p:spPr>
        <p:txBody>
          <a:bodyPr>
            <a:noAutofit/>
          </a:bodyPr>
          <a:lstStyle/>
          <a:p>
            <a:r>
              <a:rPr lang="en-CA" sz="4000" b="1" dirty="0"/>
              <a:t>STEP 3</a:t>
            </a:r>
            <a:br>
              <a:rPr lang="en-CA" sz="4000" b="1" dirty="0"/>
            </a:br>
            <a:r>
              <a:rPr lang="en-CA" sz="4000" b="1" dirty="0"/>
              <a:t>INTERVIEW</a:t>
            </a:r>
            <a:endParaRPr lang="en-CA" sz="4000" dirty="0"/>
          </a:p>
        </p:txBody>
      </p:sp>
      <p:sp>
        <p:nvSpPr>
          <p:cNvPr id="5" name="Content Placeholder 4"/>
          <p:cNvSpPr>
            <a:spLocks noGrp="1"/>
          </p:cNvSpPr>
          <p:nvPr>
            <p:ph idx="1"/>
          </p:nvPr>
        </p:nvSpPr>
        <p:spPr>
          <a:xfrm>
            <a:off x="498376" y="2348880"/>
            <a:ext cx="8147248" cy="3740697"/>
          </a:xfrm>
        </p:spPr>
        <p:txBody>
          <a:bodyPr>
            <a:normAutofit/>
          </a:bodyPr>
          <a:lstStyle/>
          <a:p>
            <a:pPr fontAlgn="base"/>
            <a:r>
              <a:rPr lang="en-CA" sz="2900" dirty="0"/>
              <a:t>Applicants who are successful from the essay round will be invited to participate in an </a:t>
            </a:r>
            <a:r>
              <a:rPr lang="en-CA" sz="2900" b="1" dirty="0"/>
              <a:t>Interview with Staff Advisors chaired by the Executive Superintendent</a:t>
            </a:r>
          </a:p>
          <a:p>
            <a:pPr fontAlgn="base"/>
            <a:endParaRPr lang="en-CA" sz="2900" dirty="0"/>
          </a:p>
          <a:p>
            <a:pPr fontAlgn="base"/>
            <a:r>
              <a:rPr lang="en-CA" sz="2900" dirty="0"/>
              <a:t>Applicants who are successful in Step 3 will participate as </a:t>
            </a:r>
            <a:r>
              <a:rPr lang="en-CA" sz="2900" b="1" dirty="0"/>
              <a:t>official</a:t>
            </a:r>
            <a:r>
              <a:rPr lang="en-CA" sz="2900" dirty="0"/>
              <a:t> </a:t>
            </a:r>
            <a:r>
              <a:rPr lang="en-CA" sz="2900" b="1" dirty="0"/>
              <a:t>candidates</a:t>
            </a:r>
            <a:r>
              <a:rPr lang="en-CA" sz="2900" dirty="0"/>
              <a:t> for election</a:t>
            </a:r>
          </a:p>
          <a:p>
            <a:endParaRPr lang="en-CA" dirty="0"/>
          </a:p>
        </p:txBody>
      </p:sp>
      <p:sp>
        <p:nvSpPr>
          <p:cNvPr id="7" name="Content Placeholder 6"/>
          <p:cNvSpPr>
            <a:spLocks noGrp="1"/>
          </p:cNvSpPr>
          <p:nvPr>
            <p:ph sz="quarter" idx="14"/>
          </p:nvPr>
        </p:nvSpPr>
        <p:spPr/>
        <p:txBody>
          <a:bodyPr/>
          <a:lstStyle/>
          <a:p>
            <a:endParaRPr lang="en-CA"/>
          </a:p>
        </p:txBody>
      </p:sp>
    </p:spTree>
    <p:extLst>
      <p:ext uri="{BB962C8B-B14F-4D97-AF65-F5344CB8AC3E}">
        <p14:creationId xmlns:p14="http://schemas.microsoft.com/office/powerpoint/2010/main" val="19309074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15"/>
          <p:cNvSpPr>
            <a:spLocks noGrp="1"/>
          </p:cNvSpPr>
          <p:nvPr>
            <p:ph idx="1"/>
          </p:nvPr>
        </p:nvSpPr>
        <p:spPr>
          <a:xfrm>
            <a:off x="304800" y="1484784"/>
            <a:ext cx="8587680" cy="4608512"/>
          </a:xfrm>
        </p:spPr>
        <p:txBody>
          <a:bodyPr>
            <a:noAutofit/>
          </a:bodyPr>
          <a:lstStyle/>
          <a:p>
            <a:pPr algn="just" fontAlgn="base"/>
            <a:r>
              <a:rPr lang="en-CA" sz="2200" dirty="0"/>
              <a:t>Will participate in a </a:t>
            </a:r>
            <a:r>
              <a:rPr lang="en-CA" sz="2200" b="1" dirty="0"/>
              <a:t>Candidates’ Information Meeting </a:t>
            </a:r>
            <a:r>
              <a:rPr lang="en-CA" sz="2200" dirty="0"/>
              <a:t>to go over the guidelines and rules of the Campaigning  process.</a:t>
            </a:r>
          </a:p>
          <a:p>
            <a:pPr marL="114300" indent="0" algn="just" fontAlgn="base">
              <a:buNone/>
            </a:pPr>
            <a:endParaRPr lang="en-CA" sz="1100" dirty="0"/>
          </a:p>
          <a:p>
            <a:pPr algn="just" fontAlgn="base"/>
            <a:r>
              <a:rPr lang="en-CA" sz="2200" dirty="0"/>
              <a:t>Submit an email indicating their </a:t>
            </a:r>
            <a:r>
              <a:rPr lang="en-CA" sz="2200" b="1" dirty="0"/>
              <a:t>understanding and intent to adhere to all the guidelines and rules </a:t>
            </a:r>
            <a:r>
              <a:rPr lang="en-CA" sz="2200" dirty="0"/>
              <a:t>of the Election process.</a:t>
            </a:r>
          </a:p>
          <a:p>
            <a:pPr marL="114300" indent="0" algn="just" fontAlgn="base">
              <a:buNone/>
            </a:pPr>
            <a:endParaRPr lang="en-CA" sz="1100" dirty="0"/>
          </a:p>
          <a:p>
            <a:pPr algn="just" fontAlgn="base"/>
            <a:r>
              <a:rPr lang="en-CA" sz="2200" dirty="0"/>
              <a:t>Submit a </a:t>
            </a:r>
            <a:r>
              <a:rPr lang="en-CA" sz="2200" b="1" dirty="0"/>
              <a:t>speech/video (30 seconds maximum)</a:t>
            </a:r>
            <a:r>
              <a:rPr lang="en-CA" sz="2200" dirty="0"/>
              <a:t>.  The video will be posted on the </a:t>
            </a:r>
            <a:r>
              <a:rPr lang="en-CA" sz="2200" u="sng" dirty="0">
                <a:hlinkClick r:id="rId2"/>
              </a:rPr>
              <a:t>Student Trustee Candidates’ webpage </a:t>
            </a:r>
            <a:r>
              <a:rPr lang="en-CA" sz="2200" dirty="0"/>
              <a:t>and can be used for campaigning by Candidates on social media.</a:t>
            </a:r>
          </a:p>
          <a:p>
            <a:pPr marL="114300" indent="0" algn="just" fontAlgn="base">
              <a:buNone/>
            </a:pPr>
            <a:endParaRPr lang="en-CA" sz="1100" dirty="0"/>
          </a:p>
          <a:p>
            <a:pPr algn="just" fontAlgn="base"/>
            <a:r>
              <a:rPr lang="en-CA" sz="2200" dirty="0"/>
              <a:t>Be involved in </a:t>
            </a:r>
            <a:r>
              <a:rPr lang="en-CA" sz="2200" b="1" dirty="0"/>
              <a:t>online and in-person campaigning</a:t>
            </a:r>
            <a:r>
              <a:rPr lang="en-CA" sz="2200" dirty="0"/>
              <a:t>.  Online campaigning is to take place on TDSB approved social media platforms: Facebook, Instagram and Twitter, and the </a:t>
            </a:r>
            <a:r>
              <a:rPr lang="en-CA" sz="2200" u="sng" dirty="0">
                <a:hlinkClick r:id="rId2"/>
              </a:rPr>
              <a:t>Student Trustee Candidates’ webpage </a:t>
            </a:r>
            <a:r>
              <a:rPr lang="en-CA" sz="2200" dirty="0"/>
              <a:t>.</a:t>
            </a:r>
          </a:p>
        </p:txBody>
      </p:sp>
      <p:sp>
        <p:nvSpPr>
          <p:cNvPr id="4" name="Slide Number Placeholder 3"/>
          <p:cNvSpPr>
            <a:spLocks noGrp="1"/>
          </p:cNvSpPr>
          <p:nvPr>
            <p:ph type="sldNum" sz="quarter" idx="12"/>
          </p:nvPr>
        </p:nvSpPr>
        <p:spPr/>
        <p:txBody>
          <a:bodyPr/>
          <a:lstStyle/>
          <a:p>
            <a:fld id="{A313F930-D753-4E81-B9B3-D505EE818FB2}" type="slidenum">
              <a:rPr lang="en-CA" smtClean="0"/>
              <a:pPr/>
              <a:t>9</a:t>
            </a:fld>
            <a:endParaRPr lang="en-CA" dirty="0"/>
          </a:p>
        </p:txBody>
      </p:sp>
      <p:sp>
        <p:nvSpPr>
          <p:cNvPr id="17" name="Content Placeholder 16"/>
          <p:cNvSpPr>
            <a:spLocks noGrp="1"/>
          </p:cNvSpPr>
          <p:nvPr>
            <p:ph sz="quarter" idx="13"/>
          </p:nvPr>
        </p:nvSpPr>
        <p:spPr/>
        <p:txBody>
          <a:bodyPr/>
          <a:lstStyle/>
          <a:p>
            <a:endParaRPr lang="en-US" dirty="0"/>
          </a:p>
        </p:txBody>
      </p:sp>
      <p:sp>
        <p:nvSpPr>
          <p:cNvPr id="6" name="Title 3">
            <a:extLst>
              <a:ext uri="{FF2B5EF4-FFF2-40B4-BE49-F238E27FC236}">
                <a16:creationId xmlns:a16="http://schemas.microsoft.com/office/drawing/2014/main" id="{C5E4D70B-6521-493F-A410-E9A4761FDE0C}"/>
              </a:ext>
            </a:extLst>
          </p:cNvPr>
          <p:cNvSpPr txBox="1">
            <a:spLocks noGrp="1"/>
          </p:cNvSpPr>
          <p:nvPr>
            <p:ph type="title" idx="4294967295"/>
          </p:nvPr>
        </p:nvSpPr>
        <p:spPr>
          <a:xfrm>
            <a:off x="428193" y="393576"/>
            <a:ext cx="8260672" cy="1307232"/>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ctr" defTabSz="914400" rtl="0" eaLnBrk="1" latinLnBrk="0" hangingPunct="1">
              <a:spcBef>
                <a:spcPct val="0"/>
              </a:spcBef>
              <a:buNone/>
              <a:defRPr sz="3500" kern="1200" cap="none" baseline="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CA" sz="4000" b="1" i="0" u="none" strike="noStrike" kern="1200" cap="none" spc="0" normalizeH="0" baseline="0" noProof="0" dirty="0">
                <a:ln>
                  <a:noFill/>
                </a:ln>
                <a:solidFill>
                  <a:schemeClr val="tx1"/>
                </a:solidFill>
                <a:effectLst/>
                <a:uLnTx/>
                <a:uFillTx/>
                <a:latin typeface="+mj-lt"/>
                <a:ea typeface="+mj-ea"/>
                <a:cs typeface="+mj-cs"/>
              </a:rPr>
              <a:t>FINAL CANDIDATES</a:t>
            </a:r>
            <a:endParaRPr kumimoji="0" lang="en-CA" sz="4000" b="0"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5046662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DSB">
  <a:themeElements>
    <a:clrScheme name="TDSB">
      <a:dk1>
        <a:sysClr val="windowText" lastClr="000000"/>
      </a:dk1>
      <a:lt1>
        <a:sysClr val="window" lastClr="FFFFFF"/>
      </a:lt1>
      <a:dk2>
        <a:srgbClr val="3F3F3F"/>
      </a:dk2>
      <a:lt2>
        <a:srgbClr val="7F7F7F"/>
      </a:lt2>
      <a:accent1>
        <a:srgbClr val="72C166"/>
      </a:accent1>
      <a:accent2>
        <a:srgbClr val="F17B05"/>
      </a:accent2>
      <a:accent3>
        <a:srgbClr val="3B60AF"/>
      </a:accent3>
      <a:accent4>
        <a:srgbClr val="FCB713"/>
      </a:accent4>
      <a:accent5>
        <a:srgbClr val="6D8BCD"/>
      </a:accent5>
      <a:accent6>
        <a:srgbClr val="F17B05"/>
      </a:accent6>
      <a:hlink>
        <a:srgbClr val="FBA147"/>
      </a:hlink>
      <a:folHlink>
        <a:srgbClr val="3B60AF"/>
      </a:folHlink>
    </a:clrScheme>
    <a:fontScheme name="TDSB">
      <a:majorFont>
        <a:latin typeface="Myriad Pro"/>
        <a:ea typeface=""/>
        <a:cs typeface=""/>
      </a:majorFont>
      <a:minorFont>
        <a:latin typeface="Myriad Pro"/>
        <a:ea typeface=""/>
        <a:cs typeface=""/>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3B9DA42389BCA469FFC619754B59623" ma:contentTypeVersion="0" ma:contentTypeDescription="Create a new document." ma:contentTypeScope="" ma:versionID="e5ebe332fd268b61095e2b55536f4509">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B1137C36-0533-48DB-8BA5-6B130FCE9BF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FA439248-2C53-4EF4-A52F-0345C92DBDF4}">
  <ds:schemaRefs>
    <ds:schemaRef ds:uri="http://schemas.microsoft.com/sharepoint/v3/contenttype/forms"/>
  </ds:schemaRefs>
</ds:datastoreItem>
</file>

<file path=customXml/itemProps3.xml><?xml version="1.0" encoding="utf-8"?>
<ds:datastoreItem xmlns:ds="http://schemas.openxmlformats.org/officeDocument/2006/customXml" ds:itemID="{93A85AE6-86CA-43D3-9C71-0BD15067AF54}">
  <ds:schemaRefs>
    <ds:schemaRef ds:uri="http://schemas.microsoft.com/office/2006/metadata/properties"/>
    <ds:schemaRef ds:uri="http://purl.org/dc/terms/"/>
    <ds:schemaRef ds:uri="http://schemas.microsoft.com/office/2006/documentManagement/types"/>
    <ds:schemaRef ds:uri="http://purl.org/dc/dcmitype/"/>
    <ds:schemaRef ds:uri="http://schemas.openxmlformats.org/package/2006/metadata/core-properties"/>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Powerpoint_Template_Accessible (3)</Template>
  <TotalTime>254</TotalTime>
  <Words>686</Words>
  <Application>Microsoft Office PowerPoint</Application>
  <PresentationFormat>On-screen Show (4:3)</PresentationFormat>
  <Paragraphs>60</Paragraphs>
  <Slides>14</Slides>
  <Notes>0</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14</vt:i4>
      </vt:variant>
    </vt:vector>
  </HeadingPairs>
  <TitlesOfParts>
    <vt:vector size="23" baseType="lpstr">
      <vt:lpstr>Arial</vt:lpstr>
      <vt:lpstr>Calibri</vt:lpstr>
      <vt:lpstr>Myriad Pro</vt:lpstr>
      <vt:lpstr>Myriad Pro </vt:lpstr>
      <vt:lpstr>Myriad Pro (Headings)</vt:lpstr>
      <vt:lpstr>TDSB</vt:lpstr>
      <vt:lpstr>Custom Design</vt:lpstr>
      <vt:lpstr>3_Custom Design</vt:lpstr>
      <vt:lpstr>2_Custom Design</vt:lpstr>
      <vt:lpstr>Student Trustees Election - 2022   Information Meeting  Welcome  February 24, 2022</vt:lpstr>
      <vt:lpstr>LAND ACKNOWLEDGEMENT</vt:lpstr>
      <vt:lpstr>STUDENT TRUSTEE ROLE</vt:lpstr>
      <vt:lpstr>STUDENT TRUSTEE TERM</vt:lpstr>
      <vt:lpstr>STUDENT TRUSTEES ELECTION SCREENING/SHORTLISTING PROCESS</vt:lpstr>
      <vt:lpstr>STEP 1 APPLICATION FORM</vt:lpstr>
      <vt:lpstr>Step 2 SHORT ESSAY </vt:lpstr>
      <vt:lpstr>STEP 3 INTERVIEW</vt:lpstr>
      <vt:lpstr>FINAL CANDIDATES</vt:lpstr>
      <vt:lpstr>ELECTION RESULTS</vt:lpstr>
      <vt:lpstr>Key Dates  </vt:lpstr>
      <vt:lpstr>QUESTIONS</vt:lpstr>
      <vt:lpstr>THANK YOU FOR JOINING US!  BEST OF LUCK!</vt:lpstr>
      <vt:lpstr>Page 6</vt:lpstr>
    </vt:vector>
  </TitlesOfParts>
  <Company>Toronto District School Board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Page 1</dc:title>
  <dc:creator>Fox, Leslie</dc:creator>
  <cp:lastModifiedBy>Fox, Leslie</cp:lastModifiedBy>
  <cp:revision>67</cp:revision>
  <cp:lastPrinted>2013-02-27T20:37:32Z</cp:lastPrinted>
  <dcterms:created xsi:type="dcterms:W3CDTF">2022-02-23T20:33:27Z</dcterms:created>
  <dcterms:modified xsi:type="dcterms:W3CDTF">2022-02-25T13:12:40Z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0x010100B3B9DA42389BCA469FFC619754B59623</vt:lpwstr>
  </property>
</Properties>
</file>