
<file path=[Content_Types].xml><?xml version="1.0" encoding="utf-8"?>
<Types xmlns="http://schemas.openxmlformats.org/package/2006/content-types">
  <Default Extension="fntdata" ContentType="application/x-fontdata"/>
  <Default Extension="jp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trictFirstAndLastChars="0" embedTrueTypeFonts="1" saveSubsetFonts="1" autoCompressPictures="0">
  <p:sldMasterIdLst>
    <p:sldMasterId id="2147483662" r:id="rId1"/>
  </p:sldMasterIdLst>
  <p:notesMasterIdLst>
    <p:notesMasterId r:id="rId20"/>
  </p:notes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  <p:sldId id="264" r:id="rId10"/>
    <p:sldId id="265" r:id="rId11"/>
    <p:sldId id="266" r:id="rId12"/>
    <p:sldId id="267" r:id="rId13"/>
    <p:sldId id="268" r:id="rId14"/>
    <p:sldId id="269" r:id="rId15"/>
    <p:sldId id="270" r:id="rId16"/>
    <p:sldId id="271" r:id="rId17"/>
    <p:sldId id="272" r:id="rId18"/>
    <p:sldId id="273" r:id="rId19"/>
  </p:sldIdLst>
  <p:sldSz cx="9144000" cy="6858000" type="screen4x3"/>
  <p:notesSz cx="7010400" cy="9296400"/>
  <p:embeddedFontLst>
    <p:embeddedFont>
      <p:font typeface="Calibri" panose="020F0502020204030204" pitchFamily="34" charset="0"/>
      <p:regular r:id="rId21"/>
      <p:bold r:id="rId22"/>
      <p:italic r:id="rId23"/>
      <p:boldItalic r:id="rId24"/>
    </p:embeddedFont>
    <p:embeddedFont>
      <p:font typeface="Open Sans" panose="020B0604020202020204" charset="0"/>
      <p:regular r:id="rId25"/>
      <p:bold r:id="rId26"/>
      <p:italic r:id="rId27"/>
      <p:boldItalic r:id="rId28"/>
    </p:embeddedFont>
    <p:embeddedFont>
      <p:font typeface="Oswald" panose="020B0604020202020204" charset="0"/>
      <p:regular r:id="rId29"/>
      <p:bold r:id="rId30"/>
    </p:embeddedFont>
  </p:embeddedFontLst>
  <p:defaultText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>
        <p15:guide id="1" orient="horz" pos="2928">
          <p15:clr>
            <a:srgbClr val="A4A3A4"/>
          </p15:clr>
        </p15:guide>
        <p15:guide id="2" pos="2208">
          <p15:clr>
            <a:srgbClr val="A4A3A4"/>
          </p15:clr>
        </p15:guide>
      </p15:notes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3067" autoAdjust="0"/>
  </p:normalViewPr>
  <p:slideViewPr>
    <p:cSldViewPr snapToGrid="0">
      <p:cViewPr varScale="1">
        <p:scale>
          <a:sx n="102" d="100"/>
          <a:sy n="102" d="100"/>
        </p:scale>
        <p:origin x="1806" y="114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notesViewPr>
    <p:cSldViewPr snapToGrid="0">
      <p:cViewPr varScale="1">
        <p:scale>
          <a:sx n="100" d="100"/>
          <a:sy n="100" d="100"/>
        </p:scale>
        <p:origin x="0" y="0"/>
      </p:cViewPr>
      <p:guideLst>
        <p:guide orient="horz" pos="2928"/>
        <p:guide pos="2208"/>
      </p:guideLst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font" Target="fonts/font6.fntdata"/><Relationship Id="rId3" Type="http://schemas.openxmlformats.org/officeDocument/2006/relationships/slide" Target="slides/slide2.xml"/><Relationship Id="rId21" Type="http://schemas.openxmlformats.org/officeDocument/2006/relationships/font" Target="fonts/font1.fntdata"/><Relationship Id="rId34" Type="http://schemas.openxmlformats.org/officeDocument/2006/relationships/tableStyles" Target="tableStyle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font" Target="fonts/font5.fntdata"/><Relationship Id="rId33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notesMaster" Target="notesMasters/notesMaster1.xml"/><Relationship Id="rId29" Type="http://schemas.openxmlformats.org/officeDocument/2006/relationships/font" Target="fonts/font9.fntdata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font" Target="fonts/font4.fntdata"/><Relationship Id="rId32" Type="http://schemas.openxmlformats.org/officeDocument/2006/relationships/viewProps" Target="view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font" Target="fonts/font3.fntdata"/><Relationship Id="rId28" Type="http://schemas.openxmlformats.org/officeDocument/2006/relationships/font" Target="fonts/font8.fntdata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font" Target="fonts/font2.fntdata"/><Relationship Id="rId27" Type="http://schemas.openxmlformats.org/officeDocument/2006/relationships/font" Target="fonts/font7.fntdata"/><Relationship Id="rId30" Type="http://schemas.openxmlformats.org/officeDocument/2006/relationships/font" Target="fonts/font10.fntdata"/><Relationship Id="rId8" Type="http://schemas.openxmlformats.org/officeDocument/2006/relationships/slide" Target="slides/slide7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lt1"/>
        </a:solidFill>
        <a:effectLst/>
      </p:bgPr>
    </p:bg>
    <p:spTree>
      <p:nvGrpSpPr>
        <p:cNvPr id="1" name="Shape 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Google Shape;3;n"/>
          <p:cNvSpPr txBox="1">
            <a:spLocks noGrp="1"/>
          </p:cNvSpPr>
          <p:nvPr>
            <p:ph type="hdr" idx="2"/>
          </p:nvPr>
        </p:nvSpPr>
        <p:spPr>
          <a:xfrm>
            <a:off x="0" y="0"/>
            <a:ext cx="3037840" cy="46482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3150" tIns="46575" rIns="93150" bIns="46575" anchor="t" anchorCtr="0">
            <a:noAutofit/>
          </a:bodyPr>
          <a:lstStyle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R="0" lvl="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R="0" lvl="2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R="0" lvl="3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R="0" lvl="4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R="0" lvl="5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R="0" lvl="6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R="0" lvl="7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R="0" lvl="8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4" name="Google Shape;4;n"/>
          <p:cNvSpPr txBox="1">
            <a:spLocks noGrp="1"/>
          </p:cNvSpPr>
          <p:nvPr>
            <p:ph type="dt" idx="10"/>
          </p:nvPr>
        </p:nvSpPr>
        <p:spPr>
          <a:xfrm>
            <a:off x="3970938" y="0"/>
            <a:ext cx="3037840" cy="46482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3150" tIns="46575" rIns="93150" bIns="46575" anchor="t" anchorCtr="0">
            <a:noAutofit/>
          </a:bodyPr>
          <a:lstStyle>
            <a:lvl1pPr marR="0" lvl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R="0" lvl="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R="0" lvl="2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R="0" lvl="3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R="0" lvl="4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R="0" lvl="5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R="0" lvl="6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R="0" lvl="7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R="0" lvl="8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5" name="Google Shape;5;n"/>
          <p:cNvSpPr>
            <a:spLocks noGrp="1" noRot="1" noChangeAspect="1"/>
          </p:cNvSpPr>
          <p:nvPr>
            <p:ph type="sldImg" idx="3"/>
          </p:nvPr>
        </p:nvSpPr>
        <p:spPr>
          <a:xfrm>
            <a:off x="1181100" y="696913"/>
            <a:ext cx="4648200" cy="348615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6" name="Google Shape;6;n"/>
          <p:cNvSpPr txBox="1">
            <a:spLocks noGrp="1"/>
          </p:cNvSpPr>
          <p:nvPr>
            <p:ph type="body" idx="1"/>
          </p:nvPr>
        </p:nvSpPr>
        <p:spPr>
          <a:xfrm>
            <a:off x="701040" y="4415790"/>
            <a:ext cx="5608320" cy="418338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3150" tIns="46575" rIns="93150" bIns="46575" anchor="t" anchorCtr="0">
            <a:noAutofit/>
          </a:bodyPr>
          <a:lstStyle>
            <a:lvl1pPr marL="457200" marR="0" lvl="0" indent="-228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L="914400" marR="0" lvl="1" indent="-228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1371600" marR="0" lvl="2" indent="-228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1828800" marR="0" lvl="3" indent="-228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2286000" marR="0" lvl="4" indent="-228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L="2743200" marR="0" lvl="5" indent="-228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3200400" marR="0" lvl="6" indent="-228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3657600" marR="0" lvl="7" indent="-228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4114800" marR="0" lvl="8" indent="-2286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7" name="Google Shape;7;n"/>
          <p:cNvSpPr txBox="1">
            <a:spLocks noGrp="1"/>
          </p:cNvSpPr>
          <p:nvPr>
            <p:ph type="ftr" idx="11"/>
          </p:nvPr>
        </p:nvSpPr>
        <p:spPr>
          <a:xfrm>
            <a:off x="0" y="8829967"/>
            <a:ext cx="3037840" cy="46482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3150" tIns="46575" rIns="93150" bIns="46575" anchor="b" anchorCtr="0">
            <a:noAutofit/>
          </a:bodyPr>
          <a:lstStyle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R="0" lvl="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R="0" lvl="2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R="0" lvl="3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R="0" lvl="4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R="0" lvl="5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R="0" lvl="6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R="0" lvl="7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R="0" lvl="8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8" name="Google Shape;8;n"/>
          <p:cNvSpPr txBox="1">
            <a:spLocks noGrp="1"/>
          </p:cNvSpPr>
          <p:nvPr>
            <p:ph type="sldNum" idx="12"/>
          </p:nvPr>
        </p:nvSpPr>
        <p:spPr>
          <a:xfrm>
            <a:off x="3970938" y="8829967"/>
            <a:ext cx="3037840" cy="46482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3150" tIns="46575" rIns="93150" bIns="46575" anchor="b" anchorCtr="0">
            <a:noAutofit/>
          </a:bodyPr>
          <a:lstStyle/>
          <a:p>
            <a:pPr marL="0" marR="0" lvl="0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</a:pPr>
            <a:fld id="{00000000-1234-1234-1234-123412341234}" type="slidenum">
              <a:rPr lang="en-CA"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‹#›</a:t>
            </a:fld>
            <a:endParaRPr sz="1200" b="0" i="0" u="none" strike="noStrike" cap="none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notes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6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2" name="Google Shape;62;p5:notes"/>
          <p:cNvSpPr>
            <a:spLocks noGrp="1" noRot="1" noChangeAspect="1"/>
          </p:cNvSpPr>
          <p:nvPr>
            <p:ph type="sldImg" idx="2"/>
          </p:nvPr>
        </p:nvSpPr>
        <p:spPr>
          <a:xfrm>
            <a:off x="1181100" y="696913"/>
            <a:ext cx="4648200" cy="348615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63" name="Google Shape;63;p5:notes"/>
          <p:cNvSpPr txBox="1">
            <a:spLocks noGrp="1"/>
          </p:cNvSpPr>
          <p:nvPr>
            <p:ph type="body" idx="1"/>
          </p:nvPr>
        </p:nvSpPr>
        <p:spPr>
          <a:xfrm>
            <a:off x="701040" y="4415790"/>
            <a:ext cx="5608320" cy="418338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3150" tIns="46575" rIns="93150" bIns="46575" anchor="t" anchorCtr="0">
            <a:noAutofit/>
          </a:bodyPr>
          <a:lstStyle/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r>
              <a:rPr lang="en-CA" b="1"/>
              <a:t>KRISTEN</a:t>
            </a:r>
            <a:endParaRPr b="1"/>
          </a:p>
        </p:txBody>
      </p:sp>
      <p:sp>
        <p:nvSpPr>
          <p:cNvPr id="64" name="Google Shape;64;p5:notes"/>
          <p:cNvSpPr txBox="1">
            <a:spLocks noGrp="1"/>
          </p:cNvSpPr>
          <p:nvPr>
            <p:ph type="sldNum" idx="12"/>
          </p:nvPr>
        </p:nvSpPr>
        <p:spPr>
          <a:xfrm>
            <a:off x="3970938" y="8829967"/>
            <a:ext cx="3037840" cy="46482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3150" tIns="46575" rIns="93150" bIns="46575" anchor="b" anchorCtr="0">
            <a:noAutofit/>
          </a:bodyPr>
          <a:lstStyle/>
          <a:p>
            <a:pPr marL="0" lvl="0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fld id="{00000000-1234-1234-1234-123412341234}" type="slidenum">
              <a:rPr lang="en-CA"/>
              <a:t>1</a:t>
            </a:fld>
            <a:endParaRPr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7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4" name="Google Shape;74;gf32d6e0ec7_0_23:notes"/>
          <p:cNvSpPr txBox="1">
            <a:spLocks noGrp="1"/>
          </p:cNvSpPr>
          <p:nvPr>
            <p:ph type="body" idx="1"/>
          </p:nvPr>
        </p:nvSpPr>
        <p:spPr>
          <a:xfrm>
            <a:off x="701040" y="4415790"/>
            <a:ext cx="5608200" cy="4183500"/>
          </a:xfrm>
          <a:prstGeom prst="rect">
            <a:avLst/>
          </a:prstGeom>
        </p:spPr>
        <p:txBody>
          <a:bodyPr spcFirstLastPara="1" wrap="square" lIns="93150" tIns="46575" rIns="93150" bIns="46575" anchor="t" anchorCtr="0">
            <a:noAutofit/>
          </a:bodyPr>
          <a:lstStyle/>
          <a:p>
            <a:pPr marL="0" lvl="0" indent="0" algn="l" rtl="0">
              <a:lnSpc>
                <a:spcPct val="12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endParaRPr sz="1100" dirty="0"/>
          </a:p>
        </p:txBody>
      </p:sp>
      <p:sp>
        <p:nvSpPr>
          <p:cNvPr id="75" name="Google Shape;75;gf32d6e0ec7_0_23:notes"/>
          <p:cNvSpPr>
            <a:spLocks noGrp="1" noRot="1" noChangeAspect="1"/>
          </p:cNvSpPr>
          <p:nvPr>
            <p:ph type="sldImg" idx="2"/>
          </p:nvPr>
        </p:nvSpPr>
        <p:spPr>
          <a:xfrm>
            <a:off x="1181100" y="696913"/>
            <a:ext cx="4648200" cy="348615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7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0" name="Google Shape;80;gf7f5648b48_1_171:notes"/>
          <p:cNvSpPr txBox="1">
            <a:spLocks noGrp="1"/>
          </p:cNvSpPr>
          <p:nvPr>
            <p:ph type="body" idx="1"/>
          </p:nvPr>
        </p:nvSpPr>
        <p:spPr>
          <a:xfrm>
            <a:off x="701040" y="4415790"/>
            <a:ext cx="5608200" cy="4183500"/>
          </a:xfrm>
          <a:prstGeom prst="rect">
            <a:avLst/>
          </a:prstGeom>
        </p:spPr>
        <p:txBody>
          <a:bodyPr spcFirstLastPara="1" wrap="square" lIns="93150" tIns="46575" rIns="93150" bIns="46575" anchor="t" anchorCtr="0">
            <a:noAutofit/>
          </a:bodyPr>
          <a:lstStyle/>
          <a:p>
            <a:pPr marL="0" lvl="0" indent="0" algn="l" rtl="0">
              <a:lnSpc>
                <a:spcPct val="12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endParaRPr sz="100"/>
          </a:p>
          <a:p>
            <a:pPr marL="0" lvl="0" indent="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endParaRPr sz="100"/>
          </a:p>
        </p:txBody>
      </p:sp>
      <p:sp>
        <p:nvSpPr>
          <p:cNvPr id="81" name="Google Shape;81;gf7f5648b48_1_171:notes"/>
          <p:cNvSpPr>
            <a:spLocks noGrp="1" noRot="1" noChangeAspect="1"/>
          </p:cNvSpPr>
          <p:nvPr>
            <p:ph type="sldImg" idx="2"/>
          </p:nvPr>
        </p:nvSpPr>
        <p:spPr>
          <a:xfrm>
            <a:off x="1181100" y="696913"/>
            <a:ext cx="4648200" cy="34863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8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7" name="Google Shape;87;gf7f5648b48_0_26:notes"/>
          <p:cNvSpPr>
            <a:spLocks noGrp="1" noRot="1" noChangeAspect="1"/>
          </p:cNvSpPr>
          <p:nvPr>
            <p:ph type="sldImg" idx="2"/>
          </p:nvPr>
        </p:nvSpPr>
        <p:spPr>
          <a:xfrm>
            <a:off x="1181100" y="696913"/>
            <a:ext cx="4648200" cy="348615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88" name="Google Shape;88;gf7f5648b48_0_26:notes"/>
          <p:cNvSpPr txBox="1">
            <a:spLocks noGrp="1"/>
          </p:cNvSpPr>
          <p:nvPr>
            <p:ph type="body" idx="1"/>
          </p:nvPr>
        </p:nvSpPr>
        <p:spPr>
          <a:xfrm>
            <a:off x="701040" y="4415790"/>
            <a:ext cx="5608200" cy="41835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3150" tIns="46575" rIns="93150" bIns="46575" anchor="t" anchorCtr="0">
            <a:noAutofit/>
          </a:bodyPr>
          <a:lstStyle/>
          <a:p>
            <a:pPr marL="0" lvl="0" indent="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endParaRPr dirty="0"/>
          </a:p>
        </p:txBody>
      </p:sp>
      <p:sp>
        <p:nvSpPr>
          <p:cNvPr id="89" name="Google Shape;89;gf7f5648b48_0_26:notes"/>
          <p:cNvSpPr txBox="1">
            <a:spLocks noGrp="1"/>
          </p:cNvSpPr>
          <p:nvPr>
            <p:ph type="sldNum" idx="12"/>
          </p:nvPr>
        </p:nvSpPr>
        <p:spPr>
          <a:xfrm>
            <a:off x="3970938" y="8829967"/>
            <a:ext cx="3037800" cy="464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3150" tIns="46575" rIns="93150" bIns="46575" anchor="b" anchorCtr="0">
            <a:noAutofit/>
          </a:bodyPr>
          <a:lstStyle/>
          <a:p>
            <a:pPr marL="0" lvl="0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fld id="{00000000-1234-1234-1234-123412341234}" type="slidenum">
              <a:rPr lang="en-CA"/>
              <a:t>4</a:t>
            </a:fld>
            <a:endParaRPr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9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8" name="Google Shape;98;g10375cf10e2_0_16:notes"/>
          <p:cNvSpPr>
            <a:spLocks noGrp="1" noRot="1" noChangeAspect="1"/>
          </p:cNvSpPr>
          <p:nvPr>
            <p:ph type="sldImg" idx="2"/>
          </p:nvPr>
        </p:nvSpPr>
        <p:spPr>
          <a:xfrm>
            <a:off x="1181100" y="696913"/>
            <a:ext cx="4648200" cy="348615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99" name="Google Shape;99;g10375cf10e2_0_16:notes"/>
          <p:cNvSpPr txBox="1">
            <a:spLocks noGrp="1"/>
          </p:cNvSpPr>
          <p:nvPr>
            <p:ph type="body" idx="1"/>
          </p:nvPr>
        </p:nvSpPr>
        <p:spPr>
          <a:xfrm>
            <a:off x="701040" y="4415790"/>
            <a:ext cx="5608200" cy="4183500"/>
          </a:xfrm>
          <a:prstGeom prst="rect">
            <a:avLst/>
          </a:prstGeom>
        </p:spPr>
        <p:txBody>
          <a:bodyPr spcFirstLastPara="1" wrap="square" lIns="93150" tIns="46575" rIns="93150" bIns="4657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dirty="0"/>
          </a:p>
        </p:txBody>
      </p:sp>
      <p:sp>
        <p:nvSpPr>
          <p:cNvPr id="100" name="Google Shape;100;g10375cf10e2_0_16:notes"/>
          <p:cNvSpPr txBox="1">
            <a:spLocks noGrp="1"/>
          </p:cNvSpPr>
          <p:nvPr>
            <p:ph type="sldNum" idx="12"/>
          </p:nvPr>
        </p:nvSpPr>
        <p:spPr>
          <a:xfrm>
            <a:off x="3970938" y="8829967"/>
            <a:ext cx="3037800" cy="464700"/>
          </a:xfrm>
          <a:prstGeom prst="rect">
            <a:avLst/>
          </a:prstGeom>
        </p:spPr>
        <p:txBody>
          <a:bodyPr spcFirstLastPara="1" wrap="square" lIns="93150" tIns="46575" rIns="93150" bIns="46575" anchor="b" anchorCtr="0">
            <a:no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</a:pPr>
            <a:fld id="{00000000-1234-1234-1234-123412341234}" type="slidenum">
              <a:rPr lang="en-CA"/>
              <a:t>5</a:t>
            </a:fld>
            <a:endParaRPr/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2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6" name="Google Shape;126;g1042f541479_0_0:notes"/>
          <p:cNvSpPr>
            <a:spLocks noGrp="1" noRot="1" noChangeAspect="1"/>
          </p:cNvSpPr>
          <p:nvPr>
            <p:ph type="sldImg" idx="2"/>
          </p:nvPr>
        </p:nvSpPr>
        <p:spPr>
          <a:xfrm>
            <a:off x="1181100" y="696913"/>
            <a:ext cx="4648200" cy="348615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27" name="Google Shape;127;g1042f541479_0_0:notes"/>
          <p:cNvSpPr txBox="1">
            <a:spLocks noGrp="1"/>
          </p:cNvSpPr>
          <p:nvPr>
            <p:ph type="body" idx="1"/>
          </p:nvPr>
        </p:nvSpPr>
        <p:spPr>
          <a:xfrm>
            <a:off x="701040" y="4415790"/>
            <a:ext cx="5608200" cy="4183500"/>
          </a:xfrm>
          <a:prstGeom prst="rect">
            <a:avLst/>
          </a:prstGeom>
        </p:spPr>
        <p:txBody>
          <a:bodyPr spcFirstLastPara="1" wrap="square" lIns="93150" tIns="46575" rIns="93150" bIns="4657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dirty="0"/>
          </a:p>
        </p:txBody>
      </p:sp>
      <p:sp>
        <p:nvSpPr>
          <p:cNvPr id="128" name="Google Shape;128;g1042f541479_0_0:notes"/>
          <p:cNvSpPr txBox="1">
            <a:spLocks noGrp="1"/>
          </p:cNvSpPr>
          <p:nvPr>
            <p:ph type="sldNum" idx="12"/>
          </p:nvPr>
        </p:nvSpPr>
        <p:spPr>
          <a:xfrm>
            <a:off x="3970938" y="8829967"/>
            <a:ext cx="3037800" cy="464700"/>
          </a:xfrm>
          <a:prstGeom prst="rect">
            <a:avLst/>
          </a:prstGeom>
        </p:spPr>
        <p:txBody>
          <a:bodyPr spcFirstLastPara="1" wrap="square" lIns="93150" tIns="46575" rIns="93150" bIns="46575" anchor="b" anchorCtr="0">
            <a:no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</a:pPr>
            <a:fld id="{00000000-1234-1234-1234-123412341234}" type="slidenum">
              <a:rPr lang="en-CA"/>
              <a:t>6</a:t>
            </a:fld>
            <a:endParaRPr/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3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3" name="Google Shape;133;g10375cf10e2_0_0:notes"/>
          <p:cNvSpPr>
            <a:spLocks noGrp="1" noRot="1" noChangeAspect="1"/>
          </p:cNvSpPr>
          <p:nvPr>
            <p:ph type="sldImg" idx="2"/>
          </p:nvPr>
        </p:nvSpPr>
        <p:spPr>
          <a:xfrm>
            <a:off x="1181100" y="696913"/>
            <a:ext cx="4648200" cy="348615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34" name="Google Shape;134;g10375cf10e2_0_0:notes"/>
          <p:cNvSpPr txBox="1">
            <a:spLocks noGrp="1"/>
          </p:cNvSpPr>
          <p:nvPr>
            <p:ph type="body" idx="1"/>
          </p:nvPr>
        </p:nvSpPr>
        <p:spPr>
          <a:xfrm>
            <a:off x="701040" y="4415790"/>
            <a:ext cx="5608200" cy="4183500"/>
          </a:xfrm>
          <a:prstGeom prst="rect">
            <a:avLst/>
          </a:prstGeom>
        </p:spPr>
        <p:txBody>
          <a:bodyPr spcFirstLastPara="1" wrap="square" lIns="93150" tIns="46575" rIns="93150" bIns="4657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dirty="0"/>
          </a:p>
        </p:txBody>
      </p:sp>
      <p:sp>
        <p:nvSpPr>
          <p:cNvPr id="135" name="Google Shape;135;g10375cf10e2_0_0:notes"/>
          <p:cNvSpPr txBox="1">
            <a:spLocks noGrp="1"/>
          </p:cNvSpPr>
          <p:nvPr>
            <p:ph type="sldNum" idx="12"/>
          </p:nvPr>
        </p:nvSpPr>
        <p:spPr>
          <a:xfrm>
            <a:off x="3970938" y="8829967"/>
            <a:ext cx="3037800" cy="464700"/>
          </a:xfrm>
          <a:prstGeom prst="rect">
            <a:avLst/>
          </a:prstGeom>
        </p:spPr>
        <p:txBody>
          <a:bodyPr spcFirstLastPara="1" wrap="square" lIns="93150" tIns="46575" rIns="93150" bIns="46575" anchor="b" anchorCtr="0">
            <a:no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</a:pPr>
            <a:fld id="{00000000-1234-1234-1234-123412341234}" type="slidenum">
              <a:rPr lang="en-CA"/>
              <a:t>7</a:t>
            </a:fld>
            <a:endParaRPr/>
          </a:p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3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0" name="Google Shape;140;gf7e18cc191_0_1:notes"/>
          <p:cNvSpPr>
            <a:spLocks noGrp="1" noRot="1" noChangeAspect="1"/>
          </p:cNvSpPr>
          <p:nvPr>
            <p:ph type="sldImg" idx="2"/>
          </p:nvPr>
        </p:nvSpPr>
        <p:spPr>
          <a:xfrm>
            <a:off x="1181100" y="696913"/>
            <a:ext cx="4648200" cy="348615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141" name="Google Shape;141;gf7e18cc191_0_1:notes"/>
          <p:cNvSpPr txBox="1">
            <a:spLocks noGrp="1"/>
          </p:cNvSpPr>
          <p:nvPr>
            <p:ph type="body" idx="1"/>
          </p:nvPr>
        </p:nvSpPr>
        <p:spPr>
          <a:xfrm>
            <a:off x="701040" y="4415790"/>
            <a:ext cx="5608200" cy="41835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3150" tIns="46575" rIns="93150" bIns="46575" anchor="t" anchorCtr="0">
            <a:noAutofit/>
          </a:bodyPr>
          <a:lstStyle/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endParaRPr dirty="0"/>
          </a:p>
        </p:txBody>
      </p:sp>
      <p:sp>
        <p:nvSpPr>
          <p:cNvPr id="142" name="Google Shape;142;gf7e18cc191_0_1:notes"/>
          <p:cNvSpPr txBox="1">
            <a:spLocks noGrp="1"/>
          </p:cNvSpPr>
          <p:nvPr>
            <p:ph type="sldNum" idx="12"/>
          </p:nvPr>
        </p:nvSpPr>
        <p:spPr>
          <a:xfrm>
            <a:off x="3970938" y="8829967"/>
            <a:ext cx="3037800" cy="464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3150" tIns="46575" rIns="93150" bIns="46575" anchor="b" anchorCtr="0">
            <a:noAutofit/>
          </a:bodyPr>
          <a:lstStyle/>
          <a:p>
            <a:pPr marL="0" lvl="0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fld id="{00000000-1234-1234-1234-123412341234}" type="slidenum">
              <a:rPr lang="en-CA"/>
              <a:t>8</a:t>
            </a:fld>
            <a:endParaRPr/>
          </a:p>
        </p:txBody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5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1" name="Google Shape;151;g10449e8c59e_0_12:notes"/>
          <p:cNvSpPr>
            <a:spLocks noGrp="1" noRot="1" noChangeAspect="1"/>
          </p:cNvSpPr>
          <p:nvPr>
            <p:ph type="sldImg" idx="2"/>
          </p:nvPr>
        </p:nvSpPr>
        <p:spPr>
          <a:xfrm>
            <a:off x="1181100" y="696913"/>
            <a:ext cx="4648200" cy="348615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152" name="Google Shape;152;g10449e8c59e_0_12:notes"/>
          <p:cNvSpPr txBox="1">
            <a:spLocks noGrp="1"/>
          </p:cNvSpPr>
          <p:nvPr>
            <p:ph type="body" idx="1"/>
          </p:nvPr>
        </p:nvSpPr>
        <p:spPr>
          <a:xfrm>
            <a:off x="701040" y="4415790"/>
            <a:ext cx="5608200" cy="41835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3150" tIns="46575" rIns="93150" bIns="46575" anchor="t" anchorCtr="0">
            <a:noAutofit/>
          </a:bodyPr>
          <a:lstStyle/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endParaRPr dirty="0"/>
          </a:p>
        </p:txBody>
      </p:sp>
      <p:sp>
        <p:nvSpPr>
          <p:cNvPr id="153" name="Google Shape;153;g10449e8c59e_0_12:notes"/>
          <p:cNvSpPr txBox="1">
            <a:spLocks noGrp="1"/>
          </p:cNvSpPr>
          <p:nvPr>
            <p:ph type="sldNum" idx="12"/>
          </p:nvPr>
        </p:nvSpPr>
        <p:spPr>
          <a:xfrm>
            <a:off x="3970938" y="8829967"/>
            <a:ext cx="3037800" cy="464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3150" tIns="46575" rIns="93150" bIns="46575" anchor="b" anchorCtr="0">
            <a:noAutofit/>
          </a:bodyPr>
          <a:lstStyle/>
          <a:p>
            <a:pPr marL="0" lvl="0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fld id="{00000000-1234-1234-1234-123412341234}" type="slidenum">
              <a:rPr lang="en-CA"/>
              <a:t>9</a:t>
            </a:fld>
            <a:endParaRPr/>
          </a:p>
        </p:txBody>
      </p:sp>
    </p:spTree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5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9" name="Google Shape;159;gfc8ef8e644_0_140:notes"/>
          <p:cNvSpPr>
            <a:spLocks noGrp="1" noRot="1" noChangeAspect="1"/>
          </p:cNvSpPr>
          <p:nvPr>
            <p:ph type="sldImg" idx="2"/>
          </p:nvPr>
        </p:nvSpPr>
        <p:spPr>
          <a:xfrm>
            <a:off x="1181100" y="696913"/>
            <a:ext cx="4648200" cy="348615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160" name="Google Shape;160;gfc8ef8e644_0_140:notes"/>
          <p:cNvSpPr txBox="1">
            <a:spLocks noGrp="1"/>
          </p:cNvSpPr>
          <p:nvPr>
            <p:ph type="body" idx="1"/>
          </p:nvPr>
        </p:nvSpPr>
        <p:spPr>
          <a:xfrm>
            <a:off x="701040" y="4415790"/>
            <a:ext cx="5608200" cy="41835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3150" tIns="46575" rIns="93150" bIns="46575" anchor="t" anchorCtr="0">
            <a:noAutofit/>
          </a:bodyPr>
          <a:lstStyle/>
          <a:p>
            <a:pPr marL="45720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endParaRPr dirty="0"/>
          </a:p>
        </p:txBody>
      </p:sp>
      <p:sp>
        <p:nvSpPr>
          <p:cNvPr id="161" name="Google Shape;161;gfc8ef8e644_0_140:notes"/>
          <p:cNvSpPr txBox="1">
            <a:spLocks noGrp="1"/>
          </p:cNvSpPr>
          <p:nvPr>
            <p:ph type="sldNum" idx="12"/>
          </p:nvPr>
        </p:nvSpPr>
        <p:spPr>
          <a:xfrm>
            <a:off x="3970938" y="8829967"/>
            <a:ext cx="3037800" cy="464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3150" tIns="46575" rIns="93150" bIns="46575" anchor="b" anchorCtr="0">
            <a:noAutofit/>
          </a:bodyPr>
          <a:lstStyle/>
          <a:p>
            <a:pPr marL="0" lvl="0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fld id="{00000000-1234-1234-1234-123412341234}" type="slidenum">
              <a:rPr lang="en-CA"/>
              <a:t>10</a:t>
            </a:fld>
            <a:endParaRPr/>
          </a:p>
        </p:txBody>
      </p:sp>
    </p:spTree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8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6" name="Google Shape;186;g10375cf10e2_0_51:notes"/>
          <p:cNvSpPr>
            <a:spLocks noGrp="1" noRot="1" noChangeAspect="1"/>
          </p:cNvSpPr>
          <p:nvPr>
            <p:ph type="sldImg" idx="2"/>
          </p:nvPr>
        </p:nvSpPr>
        <p:spPr>
          <a:xfrm>
            <a:off x="1181100" y="696913"/>
            <a:ext cx="4648200" cy="348615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187" name="Google Shape;187;g10375cf10e2_0_51:notes"/>
          <p:cNvSpPr txBox="1">
            <a:spLocks noGrp="1"/>
          </p:cNvSpPr>
          <p:nvPr>
            <p:ph type="body" idx="1"/>
          </p:nvPr>
        </p:nvSpPr>
        <p:spPr>
          <a:xfrm>
            <a:off x="701040" y="4415790"/>
            <a:ext cx="5608200" cy="41835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3150" tIns="46575" rIns="93150" bIns="46575" anchor="t" anchorCtr="0">
            <a:noAutofit/>
          </a:bodyPr>
          <a:lstStyle/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endParaRPr sz="1400" dirty="0"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188" name="Google Shape;188;g10375cf10e2_0_51:notes"/>
          <p:cNvSpPr txBox="1">
            <a:spLocks noGrp="1"/>
          </p:cNvSpPr>
          <p:nvPr>
            <p:ph type="sldNum" idx="12"/>
          </p:nvPr>
        </p:nvSpPr>
        <p:spPr>
          <a:xfrm>
            <a:off x="3970938" y="8829967"/>
            <a:ext cx="3037800" cy="464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3150" tIns="46575" rIns="93150" bIns="46575" anchor="b" anchorCtr="0">
            <a:noAutofit/>
          </a:bodyPr>
          <a:lstStyle/>
          <a:p>
            <a:pPr marL="0" lvl="0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fld id="{00000000-1234-1234-1234-123412341234}" type="slidenum">
              <a:rPr lang="en-CA"/>
              <a:t>11</a:t>
            </a:fld>
            <a:endParaRPr/>
          </a:p>
        </p:txBody>
      </p:sp>
    </p:spTree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9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4" name="Google Shape;194;g10375cf10e2_0_81:notes"/>
          <p:cNvSpPr>
            <a:spLocks noGrp="1" noRot="1" noChangeAspect="1"/>
          </p:cNvSpPr>
          <p:nvPr>
            <p:ph type="sldImg" idx="2"/>
          </p:nvPr>
        </p:nvSpPr>
        <p:spPr>
          <a:xfrm>
            <a:off x="1181100" y="696913"/>
            <a:ext cx="4648200" cy="348615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195" name="Google Shape;195;g10375cf10e2_0_81:notes"/>
          <p:cNvSpPr txBox="1">
            <a:spLocks noGrp="1"/>
          </p:cNvSpPr>
          <p:nvPr>
            <p:ph type="body" idx="1"/>
          </p:nvPr>
        </p:nvSpPr>
        <p:spPr>
          <a:xfrm>
            <a:off x="701040" y="4415790"/>
            <a:ext cx="5608200" cy="41835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3150" tIns="46575" rIns="93150" bIns="46575" anchor="t" anchorCtr="0">
            <a:noAutofit/>
          </a:bodyPr>
          <a:lstStyle/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endParaRPr sz="1400" dirty="0"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196" name="Google Shape;196;g10375cf10e2_0_81:notes"/>
          <p:cNvSpPr txBox="1">
            <a:spLocks noGrp="1"/>
          </p:cNvSpPr>
          <p:nvPr>
            <p:ph type="sldNum" idx="12"/>
          </p:nvPr>
        </p:nvSpPr>
        <p:spPr>
          <a:xfrm>
            <a:off x="3970938" y="8829967"/>
            <a:ext cx="3037800" cy="464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3150" tIns="46575" rIns="93150" bIns="46575" anchor="b" anchorCtr="0">
            <a:noAutofit/>
          </a:bodyPr>
          <a:lstStyle/>
          <a:p>
            <a:pPr marL="0" lvl="0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fld id="{00000000-1234-1234-1234-123412341234}" type="slidenum">
              <a:rPr lang="en-CA"/>
              <a:t>12</a:t>
            </a:fld>
            <a:endParaRPr/>
          </a:p>
        </p:txBody>
      </p:sp>
    </p:spTree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0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2" name="Google Shape;202;g10375cf10e2_0_57:notes"/>
          <p:cNvSpPr>
            <a:spLocks noGrp="1" noRot="1" noChangeAspect="1"/>
          </p:cNvSpPr>
          <p:nvPr>
            <p:ph type="sldImg" idx="2"/>
          </p:nvPr>
        </p:nvSpPr>
        <p:spPr>
          <a:xfrm>
            <a:off x="1181100" y="696913"/>
            <a:ext cx="4648200" cy="348615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203" name="Google Shape;203;g10375cf10e2_0_57:notes"/>
          <p:cNvSpPr txBox="1">
            <a:spLocks noGrp="1"/>
          </p:cNvSpPr>
          <p:nvPr>
            <p:ph type="body" idx="1"/>
          </p:nvPr>
        </p:nvSpPr>
        <p:spPr>
          <a:xfrm>
            <a:off x="701040" y="4415790"/>
            <a:ext cx="5608200" cy="41835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3150" tIns="46575" rIns="93150" bIns="46575" anchor="t" anchorCtr="0">
            <a:noAutofit/>
          </a:bodyPr>
          <a:lstStyle/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endParaRPr sz="1400" dirty="0"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204" name="Google Shape;204;g10375cf10e2_0_57:notes"/>
          <p:cNvSpPr txBox="1">
            <a:spLocks noGrp="1"/>
          </p:cNvSpPr>
          <p:nvPr>
            <p:ph type="sldNum" idx="12"/>
          </p:nvPr>
        </p:nvSpPr>
        <p:spPr>
          <a:xfrm>
            <a:off x="3970938" y="8829967"/>
            <a:ext cx="3037800" cy="464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3150" tIns="46575" rIns="93150" bIns="46575" anchor="b" anchorCtr="0">
            <a:noAutofit/>
          </a:bodyPr>
          <a:lstStyle/>
          <a:p>
            <a:pPr marL="0" lvl="0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fld id="{00000000-1234-1234-1234-123412341234}" type="slidenum">
              <a:rPr lang="en-CA"/>
              <a:t>13</a:t>
            </a:fld>
            <a:endParaRPr/>
          </a:p>
        </p:txBody>
      </p:sp>
    </p:spTree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0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0" name="Google Shape;210;g10375cf10e2_0_69:notes"/>
          <p:cNvSpPr>
            <a:spLocks noGrp="1" noRot="1" noChangeAspect="1"/>
          </p:cNvSpPr>
          <p:nvPr>
            <p:ph type="sldImg" idx="2"/>
          </p:nvPr>
        </p:nvSpPr>
        <p:spPr>
          <a:xfrm>
            <a:off x="1181100" y="696913"/>
            <a:ext cx="4648200" cy="348615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211" name="Google Shape;211;g10375cf10e2_0_69:notes"/>
          <p:cNvSpPr txBox="1">
            <a:spLocks noGrp="1"/>
          </p:cNvSpPr>
          <p:nvPr>
            <p:ph type="body" idx="1"/>
          </p:nvPr>
        </p:nvSpPr>
        <p:spPr>
          <a:xfrm>
            <a:off x="701040" y="4415790"/>
            <a:ext cx="5608200" cy="41835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3150" tIns="46575" rIns="93150" bIns="46575" anchor="t" anchorCtr="0">
            <a:noAutofit/>
          </a:bodyPr>
          <a:lstStyle/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endParaRPr sz="1400" dirty="0"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212" name="Google Shape;212;g10375cf10e2_0_69:notes"/>
          <p:cNvSpPr txBox="1">
            <a:spLocks noGrp="1"/>
          </p:cNvSpPr>
          <p:nvPr>
            <p:ph type="sldNum" idx="12"/>
          </p:nvPr>
        </p:nvSpPr>
        <p:spPr>
          <a:xfrm>
            <a:off x="3970938" y="8829967"/>
            <a:ext cx="3037800" cy="464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3150" tIns="46575" rIns="93150" bIns="46575" anchor="b" anchorCtr="0">
            <a:noAutofit/>
          </a:bodyPr>
          <a:lstStyle/>
          <a:p>
            <a:pPr marL="0" lvl="0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fld id="{00000000-1234-1234-1234-123412341234}" type="slidenum">
              <a:rPr lang="en-CA"/>
              <a:t>14</a:t>
            </a:fld>
            <a:endParaRPr/>
          </a:p>
        </p:txBody>
      </p:sp>
    </p:spTree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1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8" name="Google Shape;218;g10375cf10e2_0_87:notes"/>
          <p:cNvSpPr>
            <a:spLocks noGrp="1" noRot="1" noChangeAspect="1"/>
          </p:cNvSpPr>
          <p:nvPr>
            <p:ph type="sldImg" idx="2"/>
          </p:nvPr>
        </p:nvSpPr>
        <p:spPr>
          <a:xfrm>
            <a:off x="1181100" y="696913"/>
            <a:ext cx="4648200" cy="348615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219" name="Google Shape;219;g10375cf10e2_0_87:notes"/>
          <p:cNvSpPr txBox="1">
            <a:spLocks noGrp="1"/>
          </p:cNvSpPr>
          <p:nvPr>
            <p:ph type="body" idx="1"/>
          </p:nvPr>
        </p:nvSpPr>
        <p:spPr>
          <a:xfrm>
            <a:off x="701040" y="4415790"/>
            <a:ext cx="5608200" cy="41835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3150" tIns="46575" rIns="93150" bIns="46575" anchor="t" anchorCtr="0">
            <a:noAutofit/>
          </a:bodyPr>
          <a:lstStyle/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endParaRPr sz="1400" dirty="0"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220" name="Google Shape;220;g10375cf10e2_0_87:notes"/>
          <p:cNvSpPr txBox="1">
            <a:spLocks noGrp="1"/>
          </p:cNvSpPr>
          <p:nvPr>
            <p:ph type="sldNum" idx="12"/>
          </p:nvPr>
        </p:nvSpPr>
        <p:spPr>
          <a:xfrm>
            <a:off x="3970938" y="8829967"/>
            <a:ext cx="3037800" cy="464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3150" tIns="46575" rIns="93150" bIns="46575" anchor="b" anchorCtr="0">
            <a:noAutofit/>
          </a:bodyPr>
          <a:lstStyle/>
          <a:p>
            <a:pPr marL="0" lvl="0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fld id="{00000000-1234-1234-1234-123412341234}" type="slidenum">
              <a:rPr lang="en-CA"/>
              <a:t>15</a:t>
            </a:fld>
            <a:endParaRPr/>
          </a:p>
        </p:txBody>
      </p:sp>
    </p:spTree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2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6" name="Google Shape;226;gfc8ef8e644_0_68:notes"/>
          <p:cNvSpPr txBox="1">
            <a:spLocks noGrp="1"/>
          </p:cNvSpPr>
          <p:nvPr>
            <p:ph type="body" idx="1"/>
          </p:nvPr>
        </p:nvSpPr>
        <p:spPr>
          <a:xfrm>
            <a:off x="701040" y="4415790"/>
            <a:ext cx="5608200" cy="4183500"/>
          </a:xfrm>
          <a:prstGeom prst="rect">
            <a:avLst/>
          </a:prstGeom>
        </p:spPr>
        <p:txBody>
          <a:bodyPr spcFirstLastPara="1" wrap="square" lIns="93150" tIns="46575" rIns="93150" bIns="46575" anchor="t" anchorCtr="0">
            <a:noAutofit/>
          </a:bodyPr>
          <a:lstStyle/>
          <a:p>
            <a:pPr marL="0" lvl="0" indent="0" algn="l" rtl="0">
              <a:lnSpc>
                <a:spcPct val="12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endParaRPr sz="100"/>
          </a:p>
          <a:p>
            <a:pPr marL="0" lvl="0" indent="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endParaRPr sz="100"/>
          </a:p>
        </p:txBody>
      </p:sp>
      <p:sp>
        <p:nvSpPr>
          <p:cNvPr id="227" name="Google Shape;227;gfc8ef8e644_0_68:notes"/>
          <p:cNvSpPr>
            <a:spLocks noGrp="1" noRot="1" noChangeAspect="1"/>
          </p:cNvSpPr>
          <p:nvPr>
            <p:ph type="sldImg" idx="2"/>
          </p:nvPr>
        </p:nvSpPr>
        <p:spPr>
          <a:xfrm>
            <a:off x="1181100" y="696913"/>
            <a:ext cx="4648200" cy="34863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3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3" name="Google Shape;233;gf810d7cb22_0_17:notes"/>
          <p:cNvSpPr>
            <a:spLocks noGrp="1" noRot="1" noChangeAspect="1"/>
          </p:cNvSpPr>
          <p:nvPr>
            <p:ph type="sldImg" idx="2"/>
          </p:nvPr>
        </p:nvSpPr>
        <p:spPr>
          <a:xfrm>
            <a:off x="1181100" y="696913"/>
            <a:ext cx="4648200" cy="348615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234" name="Google Shape;234;gf810d7cb22_0_17:notes"/>
          <p:cNvSpPr txBox="1">
            <a:spLocks noGrp="1"/>
          </p:cNvSpPr>
          <p:nvPr>
            <p:ph type="body" idx="1"/>
          </p:nvPr>
        </p:nvSpPr>
        <p:spPr>
          <a:xfrm>
            <a:off x="701040" y="4415790"/>
            <a:ext cx="5608200" cy="41835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3150" tIns="46575" rIns="93150" bIns="46575" anchor="t" anchorCtr="0">
            <a:noAutofit/>
          </a:bodyPr>
          <a:lstStyle/>
          <a:p>
            <a:pPr marL="0" lvl="0" indent="0" algn="l" rtl="0">
              <a:lnSpc>
                <a:spcPct val="125000"/>
              </a:lnSpc>
              <a:spcBef>
                <a:spcPts val="1200"/>
              </a:spcBef>
              <a:spcAft>
                <a:spcPts val="600"/>
              </a:spcAft>
              <a:buClr>
                <a:schemeClr val="dk1"/>
              </a:buClr>
              <a:buSzPts val="1100"/>
              <a:buFont typeface="Arial"/>
              <a:buNone/>
            </a:pPr>
            <a:endParaRPr dirty="0"/>
          </a:p>
        </p:txBody>
      </p:sp>
      <p:sp>
        <p:nvSpPr>
          <p:cNvPr id="235" name="Google Shape;235;gf810d7cb22_0_17:notes"/>
          <p:cNvSpPr txBox="1">
            <a:spLocks noGrp="1"/>
          </p:cNvSpPr>
          <p:nvPr>
            <p:ph type="sldNum" idx="12"/>
          </p:nvPr>
        </p:nvSpPr>
        <p:spPr>
          <a:xfrm>
            <a:off x="3970938" y="8829967"/>
            <a:ext cx="3037800" cy="464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3150" tIns="46575" rIns="93150" bIns="46575" anchor="b" anchorCtr="0">
            <a:noAutofit/>
          </a:bodyPr>
          <a:lstStyle/>
          <a:p>
            <a:pPr marL="0" lvl="0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fld id="{00000000-1234-1234-1234-123412341234}" type="slidenum">
              <a:rPr lang="en-CA"/>
              <a:t>17</a:t>
            </a:fld>
            <a:endParaRPr/>
          </a:p>
        </p:txBody>
      </p:sp>
    </p:spTree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4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1" name="Google Shape;241;p69:notes"/>
          <p:cNvSpPr>
            <a:spLocks noGrp="1" noRot="1" noChangeAspect="1"/>
          </p:cNvSpPr>
          <p:nvPr>
            <p:ph type="sldImg" idx="2"/>
          </p:nvPr>
        </p:nvSpPr>
        <p:spPr>
          <a:xfrm>
            <a:off x="1181100" y="696913"/>
            <a:ext cx="4648200" cy="348615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242" name="Google Shape;242;p69:notes"/>
          <p:cNvSpPr txBox="1">
            <a:spLocks noGrp="1"/>
          </p:cNvSpPr>
          <p:nvPr>
            <p:ph type="body" idx="1"/>
          </p:nvPr>
        </p:nvSpPr>
        <p:spPr>
          <a:xfrm>
            <a:off x="701040" y="4415790"/>
            <a:ext cx="5608320" cy="418338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3150" tIns="46575" rIns="93150" bIns="46575" anchor="t" anchorCtr="0">
            <a:noAutofit/>
          </a:bodyPr>
          <a:lstStyle/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endParaRPr dirty="0"/>
          </a:p>
        </p:txBody>
      </p:sp>
      <p:sp>
        <p:nvSpPr>
          <p:cNvPr id="243" name="Google Shape;243;p69:notes"/>
          <p:cNvSpPr txBox="1">
            <a:spLocks noGrp="1"/>
          </p:cNvSpPr>
          <p:nvPr>
            <p:ph type="sldNum" idx="12"/>
          </p:nvPr>
        </p:nvSpPr>
        <p:spPr>
          <a:xfrm>
            <a:off x="3970938" y="8829967"/>
            <a:ext cx="3037840" cy="46482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3150" tIns="46575" rIns="93150" bIns="46575" anchor="b" anchorCtr="0">
            <a:noAutofit/>
          </a:bodyPr>
          <a:lstStyle/>
          <a:p>
            <a:pPr marL="0" lvl="0" indent="0" algn="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fld id="{00000000-1234-1234-1234-123412341234}" type="slidenum">
              <a:rPr lang="en-CA"/>
              <a:t>18</a:t>
            </a:fld>
            <a:endParaRPr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slide" type="title">
  <p:cSld name="TITLE">
    <p:spTree>
      <p:nvGrpSpPr>
        <p:cNvPr id="1" name="Shape 1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Google Shape;14;p2"/>
          <p:cNvSpPr txBox="1">
            <a:spLocks noGrp="1"/>
          </p:cNvSpPr>
          <p:nvPr>
            <p:ph type="ctrTitle"/>
          </p:nvPr>
        </p:nvSpPr>
        <p:spPr>
          <a:xfrm>
            <a:off x="311708" y="992767"/>
            <a:ext cx="8520600" cy="27369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rm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1pPr>
            <a:lvl2pPr lvl="1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2pPr>
            <a:lvl3pPr lvl="2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3pPr>
            <a:lvl4pPr lvl="3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4pPr>
            <a:lvl5pPr lvl="4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5pPr>
            <a:lvl6pPr lvl="5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6pPr>
            <a:lvl7pPr lvl="6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7pPr>
            <a:lvl8pPr lvl="7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8pPr>
            <a:lvl9pPr lvl="8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9pPr>
          </a:lstStyle>
          <a:p>
            <a:endParaRPr/>
          </a:p>
        </p:txBody>
      </p:sp>
      <p:sp>
        <p:nvSpPr>
          <p:cNvPr id="15" name="Google Shape;15;p2"/>
          <p:cNvSpPr txBox="1">
            <a:spLocks noGrp="1"/>
          </p:cNvSpPr>
          <p:nvPr>
            <p:ph type="subTitle" idx="1"/>
          </p:nvPr>
        </p:nvSpPr>
        <p:spPr>
          <a:xfrm>
            <a:off x="311700" y="3778833"/>
            <a:ext cx="8520600" cy="10569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1pPr>
            <a:lvl2pPr lvl="1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2pPr>
            <a:lvl3pPr lvl="2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3pPr>
            <a:lvl4pPr lvl="3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9pPr>
          </a:lstStyle>
          <a:p>
            <a:endParaRPr/>
          </a:p>
        </p:txBody>
      </p:sp>
      <p:sp>
        <p:nvSpPr>
          <p:cNvPr id="16" name="Google Shape;16;p2"/>
          <p:cNvSpPr txBox="1">
            <a:spLocks noGrp="1"/>
          </p:cNvSpPr>
          <p:nvPr>
            <p:ph type="sldNum" idx="12"/>
          </p:nvPr>
        </p:nvSpPr>
        <p:spPr>
          <a:xfrm>
            <a:off x="8472458" y="6217622"/>
            <a:ext cx="548700" cy="5247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CA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Section header" type="secHead">
  <p:cSld name="SECTION_HEADER">
    <p:spTree>
      <p:nvGrpSpPr>
        <p:cNvPr id="1" name="Shape 1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Google Shape;18;p3"/>
          <p:cNvSpPr txBox="1">
            <a:spLocks noGrp="1"/>
          </p:cNvSpPr>
          <p:nvPr>
            <p:ph type="title"/>
          </p:nvPr>
        </p:nvSpPr>
        <p:spPr>
          <a:xfrm>
            <a:off x="311700" y="2867800"/>
            <a:ext cx="8520600" cy="11223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1pPr>
            <a:lvl2pPr lvl="1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2pPr>
            <a:lvl3pPr lvl="2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3pPr>
            <a:lvl4pPr lvl="3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4pPr>
            <a:lvl5pPr lvl="4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5pPr>
            <a:lvl6pPr lvl="5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6pPr>
            <a:lvl7pPr lvl="6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7pPr>
            <a:lvl8pPr lvl="7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8pPr>
            <a:lvl9pPr lvl="8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9pPr>
          </a:lstStyle>
          <a:p>
            <a:endParaRPr/>
          </a:p>
        </p:txBody>
      </p:sp>
      <p:sp>
        <p:nvSpPr>
          <p:cNvPr id="19" name="Google Shape;19;p3"/>
          <p:cNvSpPr txBox="1">
            <a:spLocks noGrp="1"/>
          </p:cNvSpPr>
          <p:nvPr>
            <p:ph type="sldNum" idx="12"/>
          </p:nvPr>
        </p:nvSpPr>
        <p:spPr>
          <a:xfrm>
            <a:off x="8472458" y="6217622"/>
            <a:ext cx="548700" cy="5247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CA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body" type="tx">
  <p:cSld name="TITLE_AND_BODY">
    <p:spTree>
      <p:nvGrpSpPr>
        <p:cNvPr id="1" name="Shape 2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" name="Google Shape;21;p4"/>
          <p:cNvSpPr txBox="1">
            <a:spLocks noGrp="1"/>
          </p:cNvSpPr>
          <p:nvPr>
            <p:ph type="title"/>
          </p:nvPr>
        </p:nvSpPr>
        <p:spPr>
          <a:xfrm>
            <a:off x="311700" y="593367"/>
            <a:ext cx="8520600" cy="7635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9pPr>
          </a:lstStyle>
          <a:p>
            <a:endParaRPr/>
          </a:p>
        </p:txBody>
      </p:sp>
      <p:sp>
        <p:nvSpPr>
          <p:cNvPr id="22" name="Google Shape;22;p4"/>
          <p:cNvSpPr txBox="1">
            <a:spLocks noGrp="1"/>
          </p:cNvSpPr>
          <p:nvPr>
            <p:ph type="body" idx="1"/>
          </p:nvPr>
        </p:nvSpPr>
        <p:spPr>
          <a:xfrm>
            <a:off x="311700" y="1536633"/>
            <a:ext cx="8520600" cy="45552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marL="457200" lvl="0" indent="-342900">
              <a:spcBef>
                <a:spcPts val="0"/>
              </a:spcBef>
              <a:spcAft>
                <a:spcPts val="0"/>
              </a:spcAft>
              <a:buSzPts val="1800"/>
              <a:buChar char="●"/>
              <a:defRPr/>
            </a:lvl1pPr>
            <a:lvl2pPr marL="914400" lvl="1" indent="-317500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2pPr>
            <a:lvl3pPr marL="1371600" lvl="2" indent="-317500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3pPr>
            <a:lvl4pPr marL="1828800" lvl="3" indent="-317500"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4pPr>
            <a:lvl5pPr marL="2286000" lvl="4" indent="-317500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5pPr>
            <a:lvl6pPr marL="2743200" lvl="5" indent="-317500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6pPr>
            <a:lvl7pPr marL="3200400" lvl="6" indent="-317500"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7pPr>
            <a:lvl8pPr marL="3657600" lvl="7" indent="-317500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8pPr>
            <a:lvl9pPr marL="4114800" lvl="8" indent="-317500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9pPr>
          </a:lstStyle>
          <a:p>
            <a:endParaRPr/>
          </a:p>
        </p:txBody>
      </p:sp>
      <p:sp>
        <p:nvSpPr>
          <p:cNvPr id="23" name="Google Shape;23;p4"/>
          <p:cNvSpPr txBox="1">
            <a:spLocks noGrp="1"/>
          </p:cNvSpPr>
          <p:nvPr>
            <p:ph type="sldNum" idx="12"/>
          </p:nvPr>
        </p:nvSpPr>
        <p:spPr>
          <a:xfrm>
            <a:off x="8472458" y="6217622"/>
            <a:ext cx="548700" cy="5247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CA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two columns" type="twoColTx">
  <p:cSld name="TITLE_AND_TWO_COLUMNS">
    <p:spTree>
      <p:nvGrpSpPr>
        <p:cNvPr id="1" name="Shape 2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" name="Google Shape;25;p5"/>
          <p:cNvSpPr txBox="1">
            <a:spLocks noGrp="1"/>
          </p:cNvSpPr>
          <p:nvPr>
            <p:ph type="title"/>
          </p:nvPr>
        </p:nvSpPr>
        <p:spPr>
          <a:xfrm>
            <a:off x="311700" y="593367"/>
            <a:ext cx="8520600" cy="7635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9pPr>
          </a:lstStyle>
          <a:p>
            <a:endParaRPr/>
          </a:p>
        </p:txBody>
      </p:sp>
      <p:sp>
        <p:nvSpPr>
          <p:cNvPr id="26" name="Google Shape;26;p5"/>
          <p:cNvSpPr txBox="1">
            <a:spLocks noGrp="1"/>
          </p:cNvSpPr>
          <p:nvPr>
            <p:ph type="body" idx="1"/>
          </p:nvPr>
        </p:nvSpPr>
        <p:spPr>
          <a:xfrm>
            <a:off x="311700" y="1536633"/>
            <a:ext cx="3999900" cy="45552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marL="457200" lvl="0" indent="-317500">
              <a:spcBef>
                <a:spcPts val="0"/>
              </a:spcBef>
              <a:spcAft>
                <a:spcPts val="0"/>
              </a:spcAft>
              <a:buSzPts val="1400"/>
              <a:buChar char="●"/>
              <a:defRPr sz="1400"/>
            </a:lvl1pPr>
            <a:lvl2pPr marL="914400" lvl="1" indent="-3048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2pPr>
            <a:lvl3pPr marL="1371600" lvl="2" indent="-3048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3pPr>
            <a:lvl4pPr marL="1828800" lvl="3" indent="-304800"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4pPr>
            <a:lvl5pPr marL="2286000" lvl="4" indent="-3048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5pPr>
            <a:lvl6pPr marL="2743200" lvl="5" indent="-3048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6pPr>
            <a:lvl7pPr marL="3200400" lvl="6" indent="-304800"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7pPr>
            <a:lvl8pPr marL="3657600" lvl="7" indent="-3048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8pPr>
            <a:lvl9pPr marL="4114800" lvl="8" indent="-3048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9pPr>
          </a:lstStyle>
          <a:p>
            <a:endParaRPr/>
          </a:p>
        </p:txBody>
      </p:sp>
      <p:sp>
        <p:nvSpPr>
          <p:cNvPr id="27" name="Google Shape;27;p5"/>
          <p:cNvSpPr txBox="1">
            <a:spLocks noGrp="1"/>
          </p:cNvSpPr>
          <p:nvPr>
            <p:ph type="body" idx="2"/>
          </p:nvPr>
        </p:nvSpPr>
        <p:spPr>
          <a:xfrm>
            <a:off x="4832400" y="1536633"/>
            <a:ext cx="3999900" cy="45552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marL="457200" lvl="0" indent="-317500">
              <a:spcBef>
                <a:spcPts val="0"/>
              </a:spcBef>
              <a:spcAft>
                <a:spcPts val="0"/>
              </a:spcAft>
              <a:buSzPts val="1400"/>
              <a:buChar char="●"/>
              <a:defRPr sz="1400"/>
            </a:lvl1pPr>
            <a:lvl2pPr marL="914400" lvl="1" indent="-3048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2pPr>
            <a:lvl3pPr marL="1371600" lvl="2" indent="-3048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3pPr>
            <a:lvl4pPr marL="1828800" lvl="3" indent="-304800"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4pPr>
            <a:lvl5pPr marL="2286000" lvl="4" indent="-3048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5pPr>
            <a:lvl6pPr marL="2743200" lvl="5" indent="-3048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6pPr>
            <a:lvl7pPr marL="3200400" lvl="6" indent="-304800"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7pPr>
            <a:lvl8pPr marL="3657600" lvl="7" indent="-3048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8pPr>
            <a:lvl9pPr marL="4114800" lvl="8" indent="-3048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9pPr>
          </a:lstStyle>
          <a:p>
            <a:endParaRPr/>
          </a:p>
        </p:txBody>
      </p:sp>
      <p:sp>
        <p:nvSpPr>
          <p:cNvPr id="28" name="Google Shape;28;p5"/>
          <p:cNvSpPr txBox="1">
            <a:spLocks noGrp="1"/>
          </p:cNvSpPr>
          <p:nvPr>
            <p:ph type="sldNum" idx="12"/>
          </p:nvPr>
        </p:nvSpPr>
        <p:spPr>
          <a:xfrm>
            <a:off x="8472458" y="6217622"/>
            <a:ext cx="548700" cy="5247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CA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only" type="titleOnly">
  <p:cSld name="TITLE_ONLY">
    <p:spTree>
      <p:nvGrpSpPr>
        <p:cNvPr id="1" name="Shape 2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" name="Google Shape;30;p6"/>
          <p:cNvSpPr txBox="1">
            <a:spLocks noGrp="1"/>
          </p:cNvSpPr>
          <p:nvPr>
            <p:ph type="title"/>
          </p:nvPr>
        </p:nvSpPr>
        <p:spPr>
          <a:xfrm>
            <a:off x="311700" y="593367"/>
            <a:ext cx="8520600" cy="7635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9pPr>
          </a:lstStyle>
          <a:p>
            <a:endParaRPr/>
          </a:p>
        </p:txBody>
      </p:sp>
      <p:sp>
        <p:nvSpPr>
          <p:cNvPr id="31" name="Google Shape;31;p6"/>
          <p:cNvSpPr txBox="1">
            <a:spLocks noGrp="1"/>
          </p:cNvSpPr>
          <p:nvPr>
            <p:ph type="sldNum" idx="12"/>
          </p:nvPr>
        </p:nvSpPr>
        <p:spPr>
          <a:xfrm>
            <a:off x="8472458" y="6217622"/>
            <a:ext cx="548700" cy="5247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CA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One column text">
  <p:cSld name="ONE_COLUMN_TEXT">
    <p:spTree>
      <p:nvGrpSpPr>
        <p:cNvPr id="1" name="Shape 3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" name="Google Shape;33;p7"/>
          <p:cNvSpPr txBox="1">
            <a:spLocks noGrp="1"/>
          </p:cNvSpPr>
          <p:nvPr>
            <p:ph type="title"/>
          </p:nvPr>
        </p:nvSpPr>
        <p:spPr>
          <a:xfrm>
            <a:off x="311700" y="740800"/>
            <a:ext cx="2808000" cy="10077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rm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1pPr>
            <a:lvl2pPr lvl="1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2pPr>
            <a:lvl3pPr lvl="2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3pPr>
            <a:lvl4pPr lvl="3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4pPr>
            <a:lvl5pPr lvl="4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5pPr>
            <a:lvl6pPr lvl="5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6pPr>
            <a:lvl7pPr lvl="6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7pPr>
            <a:lvl8pPr lvl="7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8pPr>
            <a:lvl9pPr lvl="8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9pPr>
          </a:lstStyle>
          <a:p>
            <a:endParaRPr/>
          </a:p>
        </p:txBody>
      </p:sp>
      <p:sp>
        <p:nvSpPr>
          <p:cNvPr id="34" name="Google Shape;34;p7"/>
          <p:cNvSpPr txBox="1">
            <a:spLocks noGrp="1"/>
          </p:cNvSpPr>
          <p:nvPr>
            <p:ph type="body" idx="1"/>
          </p:nvPr>
        </p:nvSpPr>
        <p:spPr>
          <a:xfrm>
            <a:off x="311700" y="1852800"/>
            <a:ext cx="2808000" cy="42393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marL="457200" lvl="0" indent="-304800"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1pPr>
            <a:lvl2pPr marL="914400" lvl="1" indent="-3048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2pPr>
            <a:lvl3pPr marL="1371600" lvl="2" indent="-3048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3pPr>
            <a:lvl4pPr marL="1828800" lvl="3" indent="-304800"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4pPr>
            <a:lvl5pPr marL="2286000" lvl="4" indent="-3048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5pPr>
            <a:lvl6pPr marL="2743200" lvl="5" indent="-3048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6pPr>
            <a:lvl7pPr marL="3200400" lvl="6" indent="-304800"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7pPr>
            <a:lvl8pPr marL="3657600" lvl="7" indent="-3048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8pPr>
            <a:lvl9pPr marL="4114800" lvl="8" indent="-3048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9pPr>
          </a:lstStyle>
          <a:p>
            <a:endParaRPr/>
          </a:p>
        </p:txBody>
      </p:sp>
      <p:sp>
        <p:nvSpPr>
          <p:cNvPr id="35" name="Google Shape;35;p7"/>
          <p:cNvSpPr txBox="1">
            <a:spLocks noGrp="1"/>
          </p:cNvSpPr>
          <p:nvPr>
            <p:ph type="sldNum" idx="12"/>
          </p:nvPr>
        </p:nvSpPr>
        <p:spPr>
          <a:xfrm>
            <a:off x="8472458" y="6217622"/>
            <a:ext cx="548700" cy="5247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CA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Main point">
  <p:cSld name="MAIN_POINT">
    <p:spTree>
      <p:nvGrpSpPr>
        <p:cNvPr id="1" name="Shape 3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" name="Google Shape;37;p8"/>
          <p:cNvSpPr txBox="1">
            <a:spLocks noGrp="1"/>
          </p:cNvSpPr>
          <p:nvPr>
            <p:ph type="title"/>
          </p:nvPr>
        </p:nvSpPr>
        <p:spPr>
          <a:xfrm>
            <a:off x="490250" y="600200"/>
            <a:ext cx="6367800" cy="54543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1pPr>
            <a:lvl2pPr lvl="1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2pPr>
            <a:lvl3pPr lvl="2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3pPr>
            <a:lvl4pPr lvl="3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4pPr>
            <a:lvl5pPr lvl="4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5pPr>
            <a:lvl6pPr lvl="5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6pPr>
            <a:lvl7pPr lvl="6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7pPr>
            <a:lvl8pPr lvl="7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8pPr>
            <a:lvl9pPr lvl="8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9pPr>
          </a:lstStyle>
          <a:p>
            <a:endParaRPr/>
          </a:p>
        </p:txBody>
      </p:sp>
      <p:sp>
        <p:nvSpPr>
          <p:cNvPr id="38" name="Google Shape;38;p8"/>
          <p:cNvSpPr txBox="1">
            <a:spLocks noGrp="1"/>
          </p:cNvSpPr>
          <p:nvPr>
            <p:ph type="sldNum" idx="12"/>
          </p:nvPr>
        </p:nvSpPr>
        <p:spPr>
          <a:xfrm>
            <a:off x="8472458" y="6217622"/>
            <a:ext cx="548700" cy="5247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CA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Section title and description">
  <p:cSld name="SECTION_TITLE_AND_DESCRIPTION">
    <p:spTree>
      <p:nvGrpSpPr>
        <p:cNvPr id="1" name="Shape 3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" name="Google Shape;40;p9"/>
          <p:cNvSpPr/>
          <p:nvPr/>
        </p:nvSpPr>
        <p:spPr>
          <a:xfrm>
            <a:off x="4572000" y="-167"/>
            <a:ext cx="4572000" cy="6858000"/>
          </a:xfrm>
          <a:prstGeom prst="rect">
            <a:avLst/>
          </a:prstGeom>
          <a:solidFill>
            <a:schemeClr val="lt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41" name="Google Shape;41;p9"/>
          <p:cNvSpPr txBox="1">
            <a:spLocks noGrp="1"/>
          </p:cNvSpPr>
          <p:nvPr>
            <p:ph type="title"/>
          </p:nvPr>
        </p:nvSpPr>
        <p:spPr>
          <a:xfrm>
            <a:off x="265500" y="1644233"/>
            <a:ext cx="4045200" cy="19764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rm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1pPr>
            <a:lvl2pPr lvl="1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2pPr>
            <a:lvl3pPr lvl="2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3pPr>
            <a:lvl4pPr lvl="3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4pPr>
            <a:lvl5pPr lvl="4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5pPr>
            <a:lvl6pPr lvl="5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6pPr>
            <a:lvl7pPr lvl="6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7pPr>
            <a:lvl8pPr lvl="7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8pPr>
            <a:lvl9pPr lvl="8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9pPr>
          </a:lstStyle>
          <a:p>
            <a:endParaRPr/>
          </a:p>
        </p:txBody>
      </p:sp>
      <p:sp>
        <p:nvSpPr>
          <p:cNvPr id="42" name="Google Shape;42;p9"/>
          <p:cNvSpPr txBox="1">
            <a:spLocks noGrp="1"/>
          </p:cNvSpPr>
          <p:nvPr>
            <p:ph type="subTitle" idx="1"/>
          </p:nvPr>
        </p:nvSpPr>
        <p:spPr>
          <a:xfrm>
            <a:off x="265500" y="3737433"/>
            <a:ext cx="4045200" cy="1646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1pPr>
            <a:lvl2pPr lvl="1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2pPr>
            <a:lvl3pPr lvl="2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3pPr>
            <a:lvl4pPr lvl="3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9pPr>
          </a:lstStyle>
          <a:p>
            <a:endParaRPr/>
          </a:p>
        </p:txBody>
      </p:sp>
      <p:sp>
        <p:nvSpPr>
          <p:cNvPr id="43" name="Google Shape;43;p9"/>
          <p:cNvSpPr txBox="1">
            <a:spLocks noGrp="1"/>
          </p:cNvSpPr>
          <p:nvPr>
            <p:ph type="body" idx="2"/>
          </p:nvPr>
        </p:nvSpPr>
        <p:spPr>
          <a:xfrm>
            <a:off x="4939500" y="965433"/>
            <a:ext cx="3837000" cy="49269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marL="457200" lvl="0" indent="-342900">
              <a:spcBef>
                <a:spcPts val="0"/>
              </a:spcBef>
              <a:spcAft>
                <a:spcPts val="0"/>
              </a:spcAft>
              <a:buSzPts val="1800"/>
              <a:buChar char="●"/>
              <a:defRPr/>
            </a:lvl1pPr>
            <a:lvl2pPr marL="914400" lvl="1" indent="-317500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2pPr>
            <a:lvl3pPr marL="1371600" lvl="2" indent="-317500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3pPr>
            <a:lvl4pPr marL="1828800" lvl="3" indent="-317500"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4pPr>
            <a:lvl5pPr marL="2286000" lvl="4" indent="-317500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5pPr>
            <a:lvl6pPr marL="2743200" lvl="5" indent="-317500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6pPr>
            <a:lvl7pPr marL="3200400" lvl="6" indent="-317500"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7pPr>
            <a:lvl8pPr marL="3657600" lvl="7" indent="-317500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8pPr>
            <a:lvl9pPr marL="4114800" lvl="8" indent="-317500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9pPr>
          </a:lstStyle>
          <a:p>
            <a:endParaRPr/>
          </a:p>
        </p:txBody>
      </p:sp>
      <p:sp>
        <p:nvSpPr>
          <p:cNvPr id="44" name="Google Shape;44;p9"/>
          <p:cNvSpPr txBox="1">
            <a:spLocks noGrp="1"/>
          </p:cNvSpPr>
          <p:nvPr>
            <p:ph type="sldNum" idx="12"/>
          </p:nvPr>
        </p:nvSpPr>
        <p:spPr>
          <a:xfrm>
            <a:off x="8472458" y="6217622"/>
            <a:ext cx="548700" cy="5247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CA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Caption">
  <p:cSld name="CAPTION_ONLY">
    <p:spTree>
      <p:nvGrpSpPr>
        <p:cNvPr id="1" name="Shape 4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6" name="Google Shape;46;p10"/>
          <p:cNvSpPr txBox="1">
            <a:spLocks noGrp="1"/>
          </p:cNvSpPr>
          <p:nvPr>
            <p:ph type="body" idx="1"/>
          </p:nvPr>
        </p:nvSpPr>
        <p:spPr>
          <a:xfrm>
            <a:off x="311700" y="5640767"/>
            <a:ext cx="5998800" cy="8067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marL="457200" lvl="0" indent="-22860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  <a:defRPr/>
            </a:lvl1pPr>
          </a:lstStyle>
          <a:p>
            <a:endParaRPr/>
          </a:p>
        </p:txBody>
      </p:sp>
      <p:sp>
        <p:nvSpPr>
          <p:cNvPr id="47" name="Google Shape;47;p10"/>
          <p:cNvSpPr txBox="1">
            <a:spLocks noGrp="1"/>
          </p:cNvSpPr>
          <p:nvPr>
            <p:ph type="sldNum" idx="12"/>
          </p:nvPr>
        </p:nvSpPr>
        <p:spPr>
          <a:xfrm>
            <a:off x="8472458" y="6217622"/>
            <a:ext cx="548700" cy="5247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CA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ig number">
  <p:cSld name="BIG_NUMBER">
    <p:spTree>
      <p:nvGrpSpPr>
        <p:cNvPr id="1" name="Shape 4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" name="Google Shape;49;p11"/>
          <p:cNvSpPr txBox="1">
            <a:spLocks noGrp="1"/>
          </p:cNvSpPr>
          <p:nvPr>
            <p:ph type="title" hasCustomPrompt="1"/>
          </p:nvPr>
        </p:nvSpPr>
        <p:spPr>
          <a:xfrm>
            <a:off x="311700" y="1474833"/>
            <a:ext cx="8520600" cy="26181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rm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1pPr>
            <a:lvl2pPr lvl="1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2pPr>
            <a:lvl3pPr lvl="2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3pPr>
            <a:lvl4pPr lvl="3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4pPr>
            <a:lvl5pPr lvl="4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5pPr>
            <a:lvl6pPr lvl="5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6pPr>
            <a:lvl7pPr lvl="6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7pPr>
            <a:lvl8pPr lvl="7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8pPr>
            <a:lvl9pPr lvl="8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9pPr>
          </a:lstStyle>
          <a:p>
            <a:r>
              <a:t>xx%</a:t>
            </a:r>
          </a:p>
        </p:txBody>
      </p:sp>
      <p:sp>
        <p:nvSpPr>
          <p:cNvPr id="50" name="Google Shape;50;p11"/>
          <p:cNvSpPr txBox="1">
            <a:spLocks noGrp="1"/>
          </p:cNvSpPr>
          <p:nvPr>
            <p:ph type="body" idx="1"/>
          </p:nvPr>
        </p:nvSpPr>
        <p:spPr>
          <a:xfrm>
            <a:off x="311700" y="4202967"/>
            <a:ext cx="8520600" cy="17343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marL="457200" lvl="0" indent="-342900" algn="ctr">
              <a:spcBef>
                <a:spcPts val="0"/>
              </a:spcBef>
              <a:spcAft>
                <a:spcPts val="0"/>
              </a:spcAft>
              <a:buSzPts val="1800"/>
              <a:buChar char="●"/>
              <a:defRPr/>
            </a:lvl1pPr>
            <a:lvl2pPr marL="914400" lvl="1" indent="-317500" algn="ctr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2pPr>
            <a:lvl3pPr marL="1371600" lvl="2" indent="-317500" algn="ctr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3pPr>
            <a:lvl4pPr marL="1828800" lvl="3" indent="-317500" algn="ctr"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4pPr>
            <a:lvl5pPr marL="2286000" lvl="4" indent="-317500" algn="ctr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5pPr>
            <a:lvl6pPr marL="2743200" lvl="5" indent="-317500" algn="ctr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6pPr>
            <a:lvl7pPr marL="3200400" lvl="6" indent="-317500" algn="ctr"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7pPr>
            <a:lvl8pPr marL="3657600" lvl="7" indent="-317500" algn="ctr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8pPr>
            <a:lvl9pPr marL="4114800" lvl="8" indent="-317500" algn="ctr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9pPr>
          </a:lstStyle>
          <a:p>
            <a:endParaRPr/>
          </a:p>
        </p:txBody>
      </p:sp>
      <p:sp>
        <p:nvSpPr>
          <p:cNvPr id="51" name="Google Shape;51;p11"/>
          <p:cNvSpPr txBox="1">
            <a:spLocks noGrp="1"/>
          </p:cNvSpPr>
          <p:nvPr>
            <p:ph type="sldNum" idx="12"/>
          </p:nvPr>
        </p:nvSpPr>
        <p:spPr>
          <a:xfrm>
            <a:off x="8472458" y="6217622"/>
            <a:ext cx="548700" cy="5247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CA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lank" type="blank">
  <p:cSld name="BLANK">
    <p:spTree>
      <p:nvGrpSpPr>
        <p:cNvPr id="1" name="Shape 5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" name="Google Shape;53;p12"/>
          <p:cNvSpPr txBox="1">
            <a:spLocks noGrp="1"/>
          </p:cNvSpPr>
          <p:nvPr>
            <p:ph type="sldNum" idx="12"/>
          </p:nvPr>
        </p:nvSpPr>
        <p:spPr>
          <a:xfrm>
            <a:off x="8472458" y="6217622"/>
            <a:ext cx="548700" cy="5247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CA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Slide">
  <p:cSld name="Title Slide">
    <p:spTree>
      <p:nvGrpSpPr>
        <p:cNvPr id="1" name="Shape 54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1_Title Slide">
  <p:cSld name="1_Title Slide">
    <p:bg>
      <p:bgPr>
        <a:solidFill>
          <a:schemeClr val="lt1"/>
        </a:solidFill>
        <a:effectLst/>
      </p:bgPr>
    </p:bg>
    <p:spTree>
      <p:nvGrpSpPr>
        <p:cNvPr id="1" name="Shape 5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6" name="Google Shape;56;p14"/>
          <p:cNvSpPr txBox="1">
            <a:spLocks noGrp="1"/>
          </p:cNvSpPr>
          <p:nvPr>
            <p:ph type="title"/>
          </p:nvPr>
        </p:nvSpPr>
        <p:spPr>
          <a:xfrm>
            <a:off x="395536" y="116632"/>
            <a:ext cx="8260800" cy="1080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4400"/>
              <a:buFont typeface="Calibri"/>
              <a:buNone/>
              <a:defRPr cap="non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lvl="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57" name="Google Shape;57;p14"/>
          <p:cNvSpPr txBox="1">
            <a:spLocks noGrp="1"/>
          </p:cNvSpPr>
          <p:nvPr>
            <p:ph type="body" idx="1"/>
          </p:nvPr>
        </p:nvSpPr>
        <p:spPr>
          <a:xfrm>
            <a:off x="457200" y="1484784"/>
            <a:ext cx="8229600" cy="4824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4318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200"/>
              <a:buFont typeface="Noto Sans Symbols"/>
              <a:buChar char="▪"/>
              <a:defRPr>
                <a:latin typeface="Calibri"/>
                <a:ea typeface="Calibri"/>
                <a:cs typeface="Calibri"/>
                <a:sym typeface="Calibri"/>
              </a:defRPr>
            </a:lvl1pPr>
            <a:lvl2pPr marL="914400" lvl="1" indent="-406400" algn="l" rtl="0">
              <a:lnSpc>
                <a:spcPct val="100000"/>
              </a:lnSpc>
              <a:spcBef>
                <a:spcPts val="3000"/>
              </a:spcBef>
              <a:spcAft>
                <a:spcPts val="0"/>
              </a:spcAft>
              <a:buClr>
                <a:schemeClr val="dk1"/>
              </a:buClr>
              <a:buSzPts val="2800"/>
              <a:buChar char="▪"/>
              <a:defRPr>
                <a:latin typeface="Calibri"/>
                <a:ea typeface="Calibri"/>
                <a:cs typeface="Calibri"/>
                <a:sym typeface="Calibri"/>
              </a:defRPr>
            </a:lvl2pPr>
            <a:lvl3pPr marL="1371600" lvl="2" indent="-3810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Char char="•"/>
              <a:defRPr>
                <a:latin typeface="Calibri"/>
                <a:ea typeface="Calibri"/>
                <a:cs typeface="Calibri"/>
                <a:sym typeface="Calibri"/>
              </a:defRPr>
            </a:lvl3pPr>
            <a:lvl4pPr marL="1828800" lvl="3" indent="-355600" algn="l" rtl="0">
              <a:lnSpc>
                <a:spcPct val="10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Char char="–"/>
              <a:defRPr>
                <a:latin typeface="Calibri"/>
                <a:ea typeface="Calibri"/>
                <a:cs typeface="Calibri"/>
                <a:sym typeface="Calibri"/>
              </a:defRPr>
            </a:lvl4pPr>
            <a:lvl5pPr marL="2286000" lvl="4" indent="-355600" algn="l" rtl="0">
              <a:lnSpc>
                <a:spcPct val="10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Char char="»"/>
              <a:defRPr>
                <a:latin typeface="Calibri"/>
                <a:ea typeface="Calibri"/>
                <a:cs typeface="Calibri"/>
                <a:sym typeface="Calibri"/>
              </a:defRPr>
            </a:lvl5pPr>
            <a:lvl6pPr marL="2743200" lvl="5" indent="-342900" algn="l" rtl="0">
              <a:lnSpc>
                <a:spcPct val="100000"/>
              </a:lnSpc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 rtl="0">
              <a:lnSpc>
                <a:spcPct val="100000"/>
              </a:lnSpc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 rtl="0">
              <a:lnSpc>
                <a:spcPct val="100000"/>
              </a:lnSpc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 rtl="0">
              <a:lnSpc>
                <a:spcPct val="100000"/>
              </a:lnSpc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</p:spTree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2_Title Slide">
  <p:cSld name="2_Title Slide">
    <p:spTree>
      <p:nvGrpSpPr>
        <p:cNvPr id="1" name="Shape 5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p15"/>
          <p:cNvSpPr txBox="1">
            <a:spLocks noGrp="1"/>
          </p:cNvSpPr>
          <p:nvPr>
            <p:ph type="title"/>
          </p:nvPr>
        </p:nvSpPr>
        <p:spPr>
          <a:xfrm>
            <a:off x="395536" y="44624"/>
            <a:ext cx="8229600" cy="1143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R="0"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4400"/>
              <a:buFont typeface="Calibri"/>
              <a:buNone/>
              <a:defRPr sz="44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R="0" lvl="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2pPr>
            <a:lvl3pPr marR="0" lvl="2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3pPr>
            <a:lvl4pPr marR="0" lvl="3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4pPr>
            <a:lvl5pPr marR="0" lvl="4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5pPr>
            <a:lvl6pPr marR="0" lvl="5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6pPr>
            <a:lvl7pPr marR="0" lvl="6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7pPr>
            <a:lvl8pPr marR="0" lvl="7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8pPr>
            <a:lvl9pPr marR="0" lvl="8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sz="18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endParaRPr/>
          </a:p>
        </p:txBody>
      </p:sp>
      <p:sp>
        <p:nvSpPr>
          <p:cNvPr id="60" name="Google Shape;60;p15"/>
          <p:cNvSpPr txBox="1">
            <a:spLocks noGrp="1"/>
          </p:cNvSpPr>
          <p:nvPr>
            <p:ph type="body" idx="1"/>
          </p:nvPr>
        </p:nvSpPr>
        <p:spPr>
          <a:xfrm>
            <a:off x="457200" y="2438400"/>
            <a:ext cx="8229600" cy="3657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marR="0" lvl="0" indent="-431800" algn="l" rtl="0">
              <a:lnSpc>
                <a:spcPct val="100000"/>
              </a:lnSpc>
              <a:spcBef>
                <a:spcPts val="640"/>
              </a:spcBef>
              <a:spcAft>
                <a:spcPts val="0"/>
              </a:spcAft>
              <a:buClr>
                <a:schemeClr val="dk1"/>
              </a:buClr>
              <a:buSzPts val="3200"/>
              <a:buFont typeface="Arial"/>
              <a:buChar char="•"/>
              <a:defRPr sz="3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L="914400" marR="0" lvl="1" indent="-406400" algn="l" rtl="0">
              <a:lnSpc>
                <a:spcPct val="100000"/>
              </a:lnSpc>
              <a:spcBef>
                <a:spcPts val="56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Arial"/>
              <a:buChar char="–"/>
              <a:defRPr sz="2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1371600" marR="0" lvl="2" indent="-381000" algn="l" rtl="0">
              <a:lnSpc>
                <a:spcPct val="100000"/>
              </a:lnSpc>
              <a:spcBef>
                <a:spcPts val="48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Char char="•"/>
              <a:defRPr sz="24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1828800" marR="0" lvl="3" indent="-355600" algn="l" rtl="0">
              <a:lnSpc>
                <a:spcPct val="10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–"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2286000" marR="0" lvl="4" indent="-355600" algn="l" rtl="0">
              <a:lnSpc>
                <a:spcPct val="10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»"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L="2743200" marR="0" lvl="5" indent="-355600" algn="l" rtl="0">
              <a:lnSpc>
                <a:spcPct val="10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•"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3200400" marR="0" lvl="6" indent="-355600" algn="l" rtl="0">
              <a:lnSpc>
                <a:spcPct val="10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•"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3657600" marR="0" lvl="7" indent="-355600" algn="l" rtl="0">
              <a:lnSpc>
                <a:spcPct val="10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•"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4114800" marR="0" lvl="8" indent="-355600" algn="l" rtl="0">
              <a:lnSpc>
                <a:spcPct val="10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•"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theme" Target="../theme/theme1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 name="simple-light-2">
    <p:bg>
      <p:bgPr>
        <a:solidFill>
          <a:schemeClr val="lt1"/>
        </a:solidFill>
        <a:effectLst/>
      </p:bgPr>
    </p:bg>
    <p:spTree>
      <p:nvGrpSpPr>
        <p:cNvPr id="1" name="Shape 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Google Shape;10;p1"/>
          <p:cNvSpPr txBox="1">
            <a:spLocks noGrp="1"/>
          </p:cNvSpPr>
          <p:nvPr>
            <p:ph type="title"/>
          </p:nvPr>
        </p:nvSpPr>
        <p:spPr>
          <a:xfrm>
            <a:off x="311700" y="593367"/>
            <a:ext cx="8520600" cy="7635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rm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1pPr>
            <a:lvl2pPr lvl="1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2pPr>
            <a:lvl3pPr lvl="2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3pPr>
            <a:lvl4pPr lvl="3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4pPr>
            <a:lvl5pPr lvl="4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5pPr>
            <a:lvl6pPr lvl="5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6pPr>
            <a:lvl7pPr lvl="6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7pPr>
            <a:lvl8pPr lvl="7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8pPr>
            <a:lvl9pPr lvl="8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9pPr>
          </a:lstStyle>
          <a:p>
            <a:endParaRPr/>
          </a:p>
        </p:txBody>
      </p:sp>
      <p:sp>
        <p:nvSpPr>
          <p:cNvPr id="11" name="Google Shape;11;p1"/>
          <p:cNvSpPr txBox="1">
            <a:spLocks noGrp="1"/>
          </p:cNvSpPr>
          <p:nvPr>
            <p:ph type="body" idx="1"/>
          </p:nvPr>
        </p:nvSpPr>
        <p:spPr>
          <a:xfrm>
            <a:off x="311700" y="1536633"/>
            <a:ext cx="8520600" cy="4555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rmAutofit/>
          </a:bodyPr>
          <a:lstStyle>
            <a:lvl1pPr marL="457200" lvl="0" indent="-3429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800"/>
              <a:buChar char="●"/>
              <a:defRPr sz="1800">
                <a:solidFill>
                  <a:schemeClr val="dk2"/>
                </a:solidFill>
              </a:defRPr>
            </a:lvl1pPr>
            <a:lvl2pPr marL="914400" lvl="1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○"/>
              <a:defRPr>
                <a:solidFill>
                  <a:schemeClr val="dk2"/>
                </a:solidFill>
              </a:defRPr>
            </a:lvl2pPr>
            <a:lvl3pPr marL="1371600" lvl="2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■"/>
              <a:defRPr>
                <a:solidFill>
                  <a:schemeClr val="dk2"/>
                </a:solidFill>
              </a:defRPr>
            </a:lvl3pPr>
            <a:lvl4pPr marL="1828800" lvl="3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●"/>
              <a:defRPr>
                <a:solidFill>
                  <a:schemeClr val="dk2"/>
                </a:solidFill>
              </a:defRPr>
            </a:lvl4pPr>
            <a:lvl5pPr marL="2286000" lvl="4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○"/>
              <a:defRPr>
                <a:solidFill>
                  <a:schemeClr val="dk2"/>
                </a:solidFill>
              </a:defRPr>
            </a:lvl5pPr>
            <a:lvl6pPr marL="2743200" lvl="5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■"/>
              <a:defRPr>
                <a:solidFill>
                  <a:schemeClr val="dk2"/>
                </a:solidFill>
              </a:defRPr>
            </a:lvl6pPr>
            <a:lvl7pPr marL="3200400" lvl="6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●"/>
              <a:defRPr>
                <a:solidFill>
                  <a:schemeClr val="dk2"/>
                </a:solidFill>
              </a:defRPr>
            </a:lvl7pPr>
            <a:lvl8pPr marL="3657600" lvl="7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○"/>
              <a:defRPr>
                <a:solidFill>
                  <a:schemeClr val="dk2"/>
                </a:solidFill>
              </a:defRPr>
            </a:lvl8pPr>
            <a:lvl9pPr marL="4114800" lvl="8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■"/>
              <a:defRPr>
                <a:solidFill>
                  <a:schemeClr val="dk2"/>
                </a:solidFill>
              </a:defRPr>
            </a:lvl9pPr>
          </a:lstStyle>
          <a:p>
            <a:endParaRPr/>
          </a:p>
        </p:txBody>
      </p:sp>
      <p:sp>
        <p:nvSpPr>
          <p:cNvPr id="12" name="Google Shape;12;p1"/>
          <p:cNvSpPr txBox="1">
            <a:spLocks noGrp="1"/>
          </p:cNvSpPr>
          <p:nvPr>
            <p:ph type="sldNum" idx="12"/>
          </p:nvPr>
        </p:nvSpPr>
        <p:spPr>
          <a:xfrm>
            <a:off x="8472458" y="6217622"/>
            <a:ext cx="548700" cy="524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ctr" anchorCtr="0">
            <a:normAutofit/>
          </a:bodyPr>
          <a:lstStyle>
            <a:lvl1pPr lvl="0" algn="r">
              <a:buNone/>
              <a:defRPr sz="1000">
                <a:solidFill>
                  <a:schemeClr val="dk2"/>
                </a:solidFill>
              </a:defRPr>
            </a:lvl1pPr>
            <a:lvl2pPr lvl="1" algn="r">
              <a:buNone/>
              <a:defRPr sz="1000">
                <a:solidFill>
                  <a:schemeClr val="dk2"/>
                </a:solidFill>
              </a:defRPr>
            </a:lvl2pPr>
            <a:lvl3pPr lvl="2" algn="r">
              <a:buNone/>
              <a:defRPr sz="1000">
                <a:solidFill>
                  <a:schemeClr val="dk2"/>
                </a:solidFill>
              </a:defRPr>
            </a:lvl3pPr>
            <a:lvl4pPr lvl="3" algn="r">
              <a:buNone/>
              <a:defRPr sz="1000">
                <a:solidFill>
                  <a:schemeClr val="dk2"/>
                </a:solidFill>
              </a:defRPr>
            </a:lvl4pPr>
            <a:lvl5pPr lvl="4" algn="r">
              <a:buNone/>
              <a:defRPr sz="1000">
                <a:solidFill>
                  <a:schemeClr val="dk2"/>
                </a:solidFill>
              </a:defRPr>
            </a:lvl5pPr>
            <a:lvl6pPr lvl="5" algn="r">
              <a:buNone/>
              <a:defRPr sz="1000">
                <a:solidFill>
                  <a:schemeClr val="dk2"/>
                </a:solidFill>
              </a:defRPr>
            </a:lvl6pPr>
            <a:lvl7pPr lvl="6" algn="r">
              <a:buNone/>
              <a:defRPr sz="1000">
                <a:solidFill>
                  <a:schemeClr val="dk2"/>
                </a:solidFill>
              </a:defRPr>
            </a:lvl7pPr>
            <a:lvl8pPr lvl="7" algn="r">
              <a:buNone/>
              <a:defRPr sz="1000">
                <a:solidFill>
                  <a:schemeClr val="dk2"/>
                </a:solidFill>
              </a:defRPr>
            </a:lvl8pPr>
            <a:lvl9pPr lvl="8" algn="r">
              <a:buNone/>
              <a:defRPr sz="1000">
                <a:solidFill>
                  <a:schemeClr val="dk2"/>
                </a:solidFill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CA"/>
              <a:t>‹#›</a:t>
            </a:fld>
            <a:endParaRPr/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sldLayoutIdLst>
    <p:sldLayoutId id="2147483648" r:id="rId1"/>
    <p:sldLayoutId id="2147483649" r:id="rId2"/>
    <p:sldLayoutId id="2147483650" r:id="rId3"/>
    <p:sldLayoutId id="2147483651" r:id="rId4"/>
    <p:sldLayoutId id="2147483652" r:id="rId5"/>
    <p:sldLayoutId id="2147483653" r:id="rId6"/>
    <p:sldLayoutId id="2147483654" r:id="rId7"/>
    <p:sldLayoutId id="2147483655" r:id="rId8"/>
    <p:sldLayoutId id="2147483656" r:id="rId9"/>
    <p:sldLayoutId id="2147483657" r:id="rId10"/>
    <p:sldLayoutId id="2147483658" r:id="rId11"/>
    <p:sldLayoutId id="2147483659" r:id="rId12"/>
    <p:sldLayoutId id="2147483660" r:id="rId13"/>
    <p:sldLayoutId id="2147483661" r:id="rId14"/>
  </p:sldLayoutIdLst>
  <p:hf sldNum="0" hdr="0" ftr="0" dt="0"/>
  <p:txStyles>
    <p:title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titleStyle>
    <p:body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jp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2.xml"/><Relationship Id="rId5" Type="http://schemas.openxmlformats.org/officeDocument/2006/relationships/image" Target="../media/image3.jpg"/><Relationship Id="rId4" Type="http://schemas.openxmlformats.org/officeDocument/2006/relationships/image" Target="../media/image2.jp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.xml"/><Relationship Id="rId4" Type="http://schemas.openxmlformats.org/officeDocument/2006/relationships/hyperlink" Target="https://www.enviro-visuals.co.uk/portfolio/ipcc-report-infographic" TargetMode="Externa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hyperlink" Target="http://www.menti.com" TargetMode="External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5.jp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13.xml"/><Relationship Id="rId6" Type="http://schemas.openxmlformats.org/officeDocument/2006/relationships/image" Target="../media/image9.png"/><Relationship Id="rId5" Type="http://schemas.openxmlformats.org/officeDocument/2006/relationships/image" Target="../media/image8.png"/><Relationship Id="rId4" Type="http://schemas.openxmlformats.org/officeDocument/2006/relationships/image" Target="../media/image7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13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13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13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13.xml"/><Relationship Id="rId4" Type="http://schemas.openxmlformats.org/officeDocument/2006/relationships/image" Target="../media/image14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13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pn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13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pn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13.xml"/><Relationship Id="rId4" Type="http://schemas.openxmlformats.org/officeDocument/2006/relationships/image" Target="../media/image17.png"/></Relationships>
</file>

<file path=ppt/slides/_rels/slide12.xml.rels><?xml version="1.0" encoding="UTF-8" standalone="yes"?>
<Relationships xmlns="http://schemas.openxmlformats.org/package/2006/relationships"><Relationship Id="rId8" Type="http://schemas.openxmlformats.org/officeDocument/2006/relationships/image" Target="../media/image18.png"/><Relationship Id="rId3" Type="http://schemas.openxmlformats.org/officeDocument/2006/relationships/hyperlink" Target="https://www.toronto.ca/services-payments/water-environment/environmentally-friendly-city-initiatives/transformto/" TargetMode="External"/><Relationship Id="rId7" Type="http://schemas.openxmlformats.org/officeDocument/2006/relationships/image" Target="../media/image16.pn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13.xml"/><Relationship Id="rId6" Type="http://schemas.openxmlformats.org/officeDocument/2006/relationships/hyperlink" Target="https://ontarioactiveschooltravel.ca/international-walk-to-school-month/" TargetMode="External"/><Relationship Id="rId5" Type="http://schemas.openxmlformats.org/officeDocument/2006/relationships/hyperlink" Target="https://www.earthhour.org/" TargetMode="External"/><Relationship Id="rId4" Type="http://schemas.openxmlformats.org/officeDocument/2006/relationships/hyperlink" Target="https://schools.wwf.ca/events/primary-sweater-day/" TargetMode="Externa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pn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13.xml"/><Relationship Id="rId4" Type="http://schemas.openxmlformats.org/officeDocument/2006/relationships/image" Target="../media/image19.pn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png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13.xml"/><Relationship Id="rId4" Type="http://schemas.openxmlformats.org/officeDocument/2006/relationships/image" Target="../media/image20.png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png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13.xml"/><Relationship Id="rId4" Type="http://schemas.openxmlformats.org/officeDocument/2006/relationships/image" Target="../media/image21.png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hyperlink" Target="http://www.menti.com" TargetMode="External"/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5.jpg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13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png"/><Relationship Id="rId2" Type="http://schemas.openxmlformats.org/officeDocument/2006/relationships/notesSlide" Target="../notesSlides/notesSlide18.xml"/><Relationship Id="rId1" Type="http://schemas.openxmlformats.org/officeDocument/2006/relationships/slideLayout" Target="../slideLayouts/slideLayout14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6" name="Google Shape;66;p16"/>
          <p:cNvPicPr preferRelativeResize="0"/>
          <p:nvPr/>
        </p:nvPicPr>
        <p:blipFill rotWithShape="1">
          <a:blip r:embed="rId3">
            <a:alphaModFix/>
          </a:blip>
          <a:srcRect/>
          <a:stretch/>
        </p:blipFill>
        <p:spPr>
          <a:xfrm>
            <a:off x="0" y="-551450"/>
            <a:ext cx="9144003" cy="6094513"/>
          </a:xfrm>
          <a:prstGeom prst="rect">
            <a:avLst/>
          </a:prstGeom>
          <a:noFill/>
          <a:ln>
            <a:noFill/>
          </a:ln>
        </p:spPr>
      </p:pic>
      <p:sp>
        <p:nvSpPr>
          <p:cNvPr id="67" name="Google Shape;67;p16"/>
          <p:cNvSpPr/>
          <p:nvPr/>
        </p:nvSpPr>
        <p:spPr>
          <a:xfrm>
            <a:off x="0" y="3789056"/>
            <a:ext cx="9144000" cy="3110700"/>
          </a:xfrm>
          <a:prstGeom prst="rect">
            <a:avLst/>
          </a:prstGeom>
          <a:gradFill>
            <a:gsLst>
              <a:gs pos="0">
                <a:srgbClr val="FFFFFF">
                  <a:alpha val="0"/>
                </a:srgbClr>
              </a:gs>
              <a:gs pos="1000">
                <a:srgbClr val="FFFFFF">
                  <a:alpha val="0"/>
                </a:srgbClr>
              </a:gs>
              <a:gs pos="23000">
                <a:srgbClr val="4489C4">
                  <a:alpha val="63529"/>
                </a:srgbClr>
              </a:gs>
              <a:gs pos="72000">
                <a:srgbClr val="3B60AF"/>
              </a:gs>
              <a:gs pos="100000">
                <a:srgbClr val="3B60AF"/>
              </a:gs>
            </a:gsLst>
            <a:lin ang="5400000" scaled="0"/>
          </a:gradFill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800"/>
              <a:buFont typeface="Arial"/>
              <a:buNone/>
            </a:pPr>
            <a:r>
              <a:rPr lang="en-CA" sz="1800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rPr>
              <a:t>+</a:t>
            </a:r>
            <a:endParaRPr sz="1800" b="0" i="0" u="none" strike="noStrike" cap="none">
              <a:solidFill>
                <a:schemeClr val="lt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68" name="Google Shape;68;p16"/>
          <p:cNvSpPr txBox="1">
            <a:spLocks noGrp="1"/>
          </p:cNvSpPr>
          <p:nvPr>
            <p:ph type="title" idx="4294967295"/>
          </p:nvPr>
        </p:nvSpPr>
        <p:spPr>
          <a:xfrm>
            <a:off x="0" y="4843349"/>
            <a:ext cx="9144000" cy="1081200"/>
          </a:xfrm>
          <a:prstGeom prst="rect">
            <a:avLst/>
          </a:prstGeom>
          <a:noFill/>
          <a:ln>
            <a:noFill/>
          </a:ln>
          <a:effectLst>
            <a:outerShdw blurRad="50800" dist="38100" dir="8100000" algn="tr" rotWithShape="0">
              <a:srgbClr val="000000">
                <a:alpha val="40000"/>
              </a:srgbClr>
            </a:outerShdw>
          </a:effectLst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marR="0" lvl="0" indent="0" algn="ct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6000"/>
              <a:buFont typeface="Calibri"/>
              <a:buNone/>
            </a:pPr>
            <a:r>
              <a:rPr lang="en-CA" sz="4800" b="1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rPr>
              <a:t>Youth Climate Action</a:t>
            </a:r>
            <a:endParaRPr sz="4800" b="1" i="0" u="none" strike="noStrike" cap="none">
              <a:solidFill>
                <a:schemeClr val="lt1"/>
              </a:solidFill>
              <a:latin typeface="Calibri"/>
              <a:ea typeface="Calibri"/>
              <a:cs typeface="Calibri"/>
              <a:sym typeface="Calibri"/>
            </a:endParaRPr>
          </a:p>
          <a:p>
            <a:pPr marL="0" marR="0" lvl="0" indent="0" algn="ct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6000"/>
              <a:buFont typeface="Calibri"/>
              <a:buNone/>
            </a:pPr>
            <a:endParaRPr sz="4800" b="1" i="0" u="none" strike="noStrike" cap="none">
              <a:solidFill>
                <a:schemeClr val="lt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69" name="Google Shape;69;p16"/>
          <p:cNvSpPr txBox="1"/>
          <p:nvPr/>
        </p:nvSpPr>
        <p:spPr>
          <a:xfrm>
            <a:off x="964050" y="5863950"/>
            <a:ext cx="3000000" cy="974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CA" sz="1900" b="1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Kristen Evers</a:t>
            </a:r>
            <a:endParaRPr sz="1900" b="1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  <a:p>
            <a:pPr marL="0" lvl="0" indent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CA" sz="1900" b="1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Green Projects Team Leader</a:t>
            </a:r>
            <a:endParaRPr sz="1900" b="1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  <a:p>
            <a:pPr marL="0" lvl="0" indent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None/>
            </a:pPr>
            <a:endParaRPr sz="1900">
              <a:solidFill>
                <a:schemeClr val="lt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pic>
        <p:nvPicPr>
          <p:cNvPr id="70" name="Google Shape;70;p16"/>
          <p:cNvPicPr preferRelativeResize="0"/>
          <p:nvPr/>
        </p:nvPicPr>
        <p:blipFill rotWithShape="1">
          <a:blip r:embed="rId4">
            <a:alphaModFix/>
          </a:blip>
          <a:srcRect l="51599" t="40025" r="14863" b="40632"/>
          <a:stretch/>
        </p:blipFill>
        <p:spPr>
          <a:xfrm>
            <a:off x="5543849" y="5818275"/>
            <a:ext cx="797100" cy="849600"/>
          </a:xfrm>
          <a:prstGeom prst="ellipse">
            <a:avLst/>
          </a:prstGeom>
          <a:noFill/>
          <a:ln>
            <a:noFill/>
          </a:ln>
        </p:spPr>
      </p:pic>
      <p:pic>
        <p:nvPicPr>
          <p:cNvPr id="71" name="Google Shape;71;p16"/>
          <p:cNvPicPr preferRelativeResize="0"/>
          <p:nvPr/>
        </p:nvPicPr>
        <p:blipFill rotWithShape="1">
          <a:blip r:embed="rId5">
            <a:alphaModFix/>
          </a:blip>
          <a:srcRect l="7493" b="28377"/>
          <a:stretch/>
        </p:blipFill>
        <p:spPr>
          <a:xfrm>
            <a:off x="141148" y="5818275"/>
            <a:ext cx="822900" cy="849600"/>
          </a:xfrm>
          <a:prstGeom prst="ellipse">
            <a:avLst/>
          </a:prstGeom>
          <a:noFill/>
          <a:ln>
            <a:noFill/>
          </a:ln>
        </p:spPr>
      </p:pic>
      <p:sp>
        <p:nvSpPr>
          <p:cNvPr id="72" name="Google Shape;72;p16"/>
          <p:cNvSpPr txBox="1"/>
          <p:nvPr/>
        </p:nvSpPr>
        <p:spPr>
          <a:xfrm>
            <a:off x="6340950" y="5767050"/>
            <a:ext cx="3000000" cy="1015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CA" sz="2200" b="1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M</a:t>
            </a:r>
            <a:r>
              <a:rPr lang="en-CA" sz="1900" b="1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ichele Martin</a:t>
            </a:r>
            <a:endParaRPr sz="1900" b="1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  <a:p>
            <a:pPr marL="0" lvl="0" indent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CA" sz="1900" b="1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Educational Consultant</a:t>
            </a:r>
            <a:endParaRPr sz="1900" b="1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  <a:p>
            <a:pPr marL="0" lvl="0" indent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None/>
            </a:pPr>
            <a:endParaRPr sz="1900" b="1">
              <a:solidFill>
                <a:schemeClr val="lt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7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7" name="Google Shape;77;p17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461099" y="566237"/>
            <a:ext cx="8221802" cy="5725526"/>
          </a:xfrm>
          <a:prstGeom prst="rect">
            <a:avLst/>
          </a:prstGeom>
          <a:noFill/>
          <a:ln>
            <a:noFill/>
          </a:ln>
        </p:spPr>
      </p:pic>
      <p:sp>
        <p:nvSpPr>
          <p:cNvPr id="78" name="Google Shape;78;p17"/>
          <p:cNvSpPr txBox="1"/>
          <p:nvPr/>
        </p:nvSpPr>
        <p:spPr>
          <a:xfrm>
            <a:off x="3833675" y="6189800"/>
            <a:ext cx="4849200" cy="346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CA" sz="1050">
                <a:solidFill>
                  <a:schemeClr val="dk1"/>
                </a:solidFill>
                <a:highlight>
                  <a:srgbClr val="FFFFFF"/>
                </a:highlight>
              </a:rPr>
              <a:t>Source: </a:t>
            </a:r>
            <a:r>
              <a:rPr lang="en-CA" sz="1050" u="sng">
                <a:solidFill>
                  <a:schemeClr val="hlink"/>
                </a:solidFill>
                <a:highlight>
                  <a:srgbClr val="FFFFFF"/>
                </a:highlight>
                <a:hlinkClick r:id="rId4"/>
              </a:rPr>
              <a:t>EnviroVisuals</a:t>
            </a:r>
            <a:r>
              <a:rPr lang="en-CA" sz="1050">
                <a:solidFill>
                  <a:schemeClr val="dk1"/>
                </a:solidFill>
                <a:highlight>
                  <a:srgbClr val="FFFFFF"/>
                </a:highlight>
              </a:rPr>
              <a:t> and the IPCC AR6 Working Group I report. </a:t>
            </a:r>
            <a:endParaRPr/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8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3" name="Google Shape;83;p18"/>
          <p:cNvSpPr txBox="1"/>
          <p:nvPr/>
        </p:nvSpPr>
        <p:spPr>
          <a:xfrm>
            <a:off x="3832850" y="3134875"/>
            <a:ext cx="4753800" cy="1509900"/>
          </a:xfrm>
          <a:prstGeom prst="rect">
            <a:avLst/>
          </a:prstGeom>
          <a:noFill/>
          <a:ln w="9525" cap="flat" cmpd="sng">
            <a:solidFill>
              <a:schemeClr val="dk1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457200" lvl="0" indent="-3810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AutoNum type="arabicPeriod"/>
            </a:pPr>
            <a:r>
              <a:rPr lang="en-CA" sz="2400">
                <a:solidFill>
                  <a:schemeClr val="dk1"/>
                </a:solidFill>
              </a:rPr>
              <a:t>Go to </a:t>
            </a:r>
            <a:r>
              <a:rPr lang="en-CA" sz="2400" u="sng">
                <a:solidFill>
                  <a:schemeClr val="hlink"/>
                </a:solidFill>
                <a:hlinkClick r:id="rId3"/>
              </a:rPr>
              <a:t>www.menti.com</a:t>
            </a:r>
            <a:r>
              <a:rPr lang="en-CA" sz="2400">
                <a:solidFill>
                  <a:schemeClr val="dk1"/>
                </a:solidFill>
              </a:rPr>
              <a:t> using a mobile device.</a:t>
            </a:r>
            <a:br>
              <a:rPr lang="en-CA" sz="2400">
                <a:solidFill>
                  <a:schemeClr val="dk1"/>
                </a:solidFill>
              </a:rPr>
            </a:br>
            <a:endParaRPr sz="600">
              <a:solidFill>
                <a:schemeClr val="dk1"/>
              </a:solidFill>
            </a:endParaRPr>
          </a:p>
          <a:p>
            <a:pPr marL="457200" lvl="0" indent="-3810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AutoNum type="arabicPeriod"/>
            </a:pPr>
            <a:r>
              <a:rPr lang="en-CA" sz="2400">
                <a:solidFill>
                  <a:schemeClr val="dk1"/>
                </a:solidFill>
              </a:rPr>
              <a:t>Enter code 4757 8782</a:t>
            </a:r>
            <a:endParaRPr sz="2400">
              <a:solidFill>
                <a:schemeClr val="dk1"/>
              </a:solidFill>
            </a:endParaRPr>
          </a:p>
        </p:txBody>
      </p:sp>
      <p:sp>
        <p:nvSpPr>
          <p:cNvPr id="84" name="Google Shape;84;p18"/>
          <p:cNvSpPr txBox="1"/>
          <p:nvPr/>
        </p:nvSpPr>
        <p:spPr>
          <a:xfrm>
            <a:off x="129900" y="861325"/>
            <a:ext cx="8884200" cy="1265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ctr" rtl="0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lang="en-CA" sz="3511" b="1" i="1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When you think about climate action what word comes to mind? </a:t>
            </a:r>
            <a:endParaRPr sz="3511" b="1" i="1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pic>
        <p:nvPicPr>
          <p:cNvPr id="85" name="Google Shape;85;p18"/>
          <p:cNvPicPr preferRelativeResize="0"/>
          <p:nvPr/>
        </p:nvPicPr>
        <p:blipFill rotWithShape="1">
          <a:blip r:embed="rId4">
            <a:alphaModFix/>
          </a:blip>
          <a:srcRect r="3623"/>
          <a:stretch/>
        </p:blipFill>
        <p:spPr>
          <a:xfrm>
            <a:off x="246825" y="2416750"/>
            <a:ext cx="3400275" cy="4283426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9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1" name="Google Shape;91;p19"/>
          <p:cNvSpPr txBox="1">
            <a:spLocks noGrp="1"/>
          </p:cNvSpPr>
          <p:nvPr>
            <p:ph type="body" idx="1"/>
          </p:nvPr>
        </p:nvSpPr>
        <p:spPr>
          <a:xfrm>
            <a:off x="278527" y="1484784"/>
            <a:ext cx="8685900" cy="4824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/>
          <a:p>
            <a:pPr marL="914400" lvl="0" indent="0" algn="l" rtl="0">
              <a:lnSpc>
                <a:spcPct val="115000"/>
              </a:lnSpc>
              <a:spcBef>
                <a:spcPts val="1200"/>
              </a:spcBef>
              <a:spcAft>
                <a:spcPts val="0"/>
              </a:spcAft>
              <a:buNone/>
            </a:pPr>
            <a:endParaRPr sz="1100">
              <a:latin typeface="Arial"/>
              <a:ea typeface="Arial"/>
              <a:cs typeface="Arial"/>
              <a:sym typeface="Arial"/>
            </a:endParaRPr>
          </a:p>
          <a:p>
            <a:pPr marL="0" lvl="0" indent="0" algn="l" rtl="0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dk1"/>
              </a:buClr>
              <a:buSzPts val="3200"/>
              <a:buNone/>
            </a:pPr>
            <a:endParaRPr/>
          </a:p>
        </p:txBody>
      </p:sp>
      <p:sp>
        <p:nvSpPr>
          <p:cNvPr id="92" name="Google Shape;92;p19"/>
          <p:cNvSpPr txBox="1">
            <a:spLocks noGrp="1"/>
          </p:cNvSpPr>
          <p:nvPr>
            <p:ph type="title"/>
          </p:nvPr>
        </p:nvSpPr>
        <p:spPr>
          <a:xfrm>
            <a:off x="395536" y="44624"/>
            <a:ext cx="8229600" cy="1143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/>
          <a:p>
            <a:pPr marL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pen Sans"/>
              <a:buNone/>
            </a:pPr>
            <a:r>
              <a:rPr lang="en-CA" b="1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rPr>
              <a:t>Climate Change &amp; Toronto</a:t>
            </a:r>
            <a:endParaRPr b="1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pic>
        <p:nvPicPr>
          <p:cNvPr id="93" name="Google Shape;93;p19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 rot="-713958">
            <a:off x="545757" y="1763523"/>
            <a:ext cx="3092110" cy="3726455"/>
          </a:xfrm>
          <a:prstGeom prst="rect">
            <a:avLst/>
          </a:prstGeom>
          <a:noFill/>
          <a:ln w="9525" cap="flat" cmpd="sng">
            <a:solidFill>
              <a:srgbClr val="888888"/>
            </a:solidFill>
            <a:prstDash val="solid"/>
            <a:round/>
            <a:headEnd type="none" w="sm" len="sm"/>
            <a:tailEnd type="none" w="sm" len="sm"/>
          </a:ln>
        </p:spPr>
      </p:pic>
      <p:pic>
        <p:nvPicPr>
          <p:cNvPr id="94" name="Google Shape;94;p19"/>
          <p:cNvPicPr preferRelativeResize="0"/>
          <p:nvPr/>
        </p:nvPicPr>
        <p:blipFill>
          <a:blip r:embed="rId4">
            <a:alphaModFix/>
          </a:blip>
          <a:stretch>
            <a:fillRect/>
          </a:stretch>
        </p:blipFill>
        <p:spPr>
          <a:xfrm rot="-613359">
            <a:off x="1523247" y="2227065"/>
            <a:ext cx="3302430" cy="3340015"/>
          </a:xfrm>
          <a:prstGeom prst="rect">
            <a:avLst/>
          </a:prstGeom>
          <a:noFill/>
          <a:ln w="9525" cap="flat" cmpd="sng">
            <a:solidFill>
              <a:srgbClr val="888888"/>
            </a:solidFill>
            <a:prstDash val="solid"/>
            <a:round/>
            <a:headEnd type="none" w="sm" len="sm"/>
            <a:tailEnd type="none" w="sm" len="sm"/>
          </a:ln>
        </p:spPr>
      </p:pic>
      <p:pic>
        <p:nvPicPr>
          <p:cNvPr id="95" name="Google Shape;95;p19"/>
          <p:cNvPicPr preferRelativeResize="0"/>
          <p:nvPr/>
        </p:nvPicPr>
        <p:blipFill rotWithShape="1">
          <a:blip r:embed="rId5">
            <a:alphaModFix/>
          </a:blip>
          <a:srcRect r="17681"/>
          <a:stretch/>
        </p:blipFill>
        <p:spPr>
          <a:xfrm rot="475210">
            <a:off x="3684686" y="2191159"/>
            <a:ext cx="3140526" cy="3411829"/>
          </a:xfrm>
          <a:prstGeom prst="rect">
            <a:avLst/>
          </a:prstGeom>
          <a:noFill/>
          <a:ln w="9525" cap="flat" cmpd="sng">
            <a:solidFill>
              <a:srgbClr val="888888"/>
            </a:solidFill>
            <a:prstDash val="solid"/>
            <a:round/>
            <a:headEnd type="none" w="sm" len="sm"/>
            <a:tailEnd type="none" w="sm" len="sm"/>
          </a:ln>
        </p:spPr>
      </p:pic>
      <p:pic>
        <p:nvPicPr>
          <p:cNvPr id="96" name="Google Shape;96;p19"/>
          <p:cNvPicPr preferRelativeResize="0"/>
          <p:nvPr/>
        </p:nvPicPr>
        <p:blipFill>
          <a:blip r:embed="rId6">
            <a:alphaModFix/>
          </a:blip>
          <a:stretch>
            <a:fillRect/>
          </a:stretch>
        </p:blipFill>
        <p:spPr>
          <a:xfrm rot="630786">
            <a:off x="5227949" y="1859350"/>
            <a:ext cx="3409588" cy="3534800"/>
          </a:xfrm>
          <a:prstGeom prst="rect">
            <a:avLst/>
          </a:prstGeom>
          <a:noFill/>
          <a:ln w="9525" cap="flat" cmpd="sng">
            <a:solidFill>
              <a:srgbClr val="888888"/>
            </a:solidFill>
            <a:prstDash val="solid"/>
            <a:round/>
            <a:headEnd type="none" w="sm" len="sm"/>
            <a:tailEnd type="none" w="sm" len="sm"/>
          </a:ln>
        </p:spPr>
      </p:pic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0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" name="Google Shape;102;p20"/>
          <p:cNvSpPr txBox="1">
            <a:spLocks noGrp="1"/>
          </p:cNvSpPr>
          <p:nvPr>
            <p:ph type="title"/>
          </p:nvPr>
        </p:nvSpPr>
        <p:spPr>
          <a:xfrm>
            <a:off x="395536" y="116632"/>
            <a:ext cx="8260800" cy="1080000"/>
          </a:xfrm>
          <a:prstGeom prst="rect">
            <a:avLst/>
          </a:prstGeom>
        </p:spPr>
        <p:txBody>
          <a:bodyPr spcFirstLastPara="1" wrap="square" lIns="91425" tIns="45700" rIns="91425" bIns="45700" anchor="ctr" anchorCtr="0">
            <a:norm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CA" b="1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rPr>
              <a:t>How will climate change affect Toronto?</a:t>
            </a:r>
            <a:endParaRPr b="1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grpSp>
        <p:nvGrpSpPr>
          <p:cNvPr id="103" name="Google Shape;103;p20"/>
          <p:cNvGrpSpPr/>
          <p:nvPr/>
        </p:nvGrpSpPr>
        <p:grpSpPr>
          <a:xfrm>
            <a:off x="955476" y="1556489"/>
            <a:ext cx="7612377" cy="4676004"/>
            <a:chOff x="1321297" y="1010354"/>
            <a:chExt cx="6435895" cy="4028260"/>
          </a:xfrm>
        </p:grpSpPr>
        <p:pic>
          <p:nvPicPr>
            <p:cNvPr id="104" name="Google Shape;104;p20"/>
            <p:cNvPicPr preferRelativeResize="0"/>
            <p:nvPr/>
          </p:nvPicPr>
          <p:blipFill rotWithShape="1">
            <a:blip r:embed="rId3">
              <a:alphaModFix/>
            </a:blip>
            <a:srcRect/>
            <a:stretch/>
          </p:blipFill>
          <p:spPr>
            <a:xfrm>
              <a:off x="1583049" y="1010354"/>
              <a:ext cx="5969937" cy="4028260"/>
            </a:xfrm>
            <a:prstGeom prst="rect">
              <a:avLst/>
            </a:prstGeom>
            <a:noFill/>
            <a:ln>
              <a:noFill/>
            </a:ln>
          </p:spPr>
        </p:pic>
        <p:sp>
          <p:nvSpPr>
            <p:cNvPr id="105" name="Google Shape;105;p20"/>
            <p:cNvSpPr txBox="1"/>
            <p:nvPr/>
          </p:nvSpPr>
          <p:spPr>
            <a:xfrm>
              <a:off x="1321297" y="2114632"/>
              <a:ext cx="1872300" cy="646200"/>
            </a:xfrm>
            <a:prstGeom prst="rect">
              <a:avLst/>
            </a:prstGeom>
            <a:noFill/>
            <a:ln>
              <a:noFill/>
            </a:ln>
          </p:spPr>
          <p:txBody>
            <a:bodyPr spcFirstLastPara="1" wrap="square" lIns="91425" tIns="45700" rIns="91425" bIns="45700" anchor="t" anchorCtr="0">
              <a:noAutofit/>
            </a:bodyPr>
            <a:lstStyle/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-CA" sz="1200" b="1" i="0" u="none" strike="noStrike" cap="none">
                  <a:solidFill>
                    <a:srgbClr val="0A3D5F"/>
                  </a:solidFill>
                  <a:latin typeface="Arial"/>
                  <a:ea typeface="Arial"/>
                  <a:cs typeface="Arial"/>
                  <a:sym typeface="Arial"/>
                </a:rPr>
                <a:t>DAILY </a:t>
              </a:r>
              <a:endParaRPr/>
            </a:p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-CA" sz="1200" b="1" i="0" u="none" strike="noStrike" cap="none">
                  <a:solidFill>
                    <a:srgbClr val="0A3D5F"/>
                  </a:solidFill>
                  <a:latin typeface="Arial"/>
                  <a:ea typeface="Arial"/>
                  <a:cs typeface="Arial"/>
                  <a:sym typeface="Arial"/>
                </a:rPr>
                <a:t>TEMPERATURE</a:t>
              </a:r>
              <a:endParaRPr/>
            </a:p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-CA" sz="1200" b="1" i="0" u="none" strike="noStrike" cap="none">
                  <a:solidFill>
                    <a:srgbClr val="0A3D5F"/>
                  </a:solidFill>
                  <a:latin typeface="Arial"/>
                  <a:ea typeface="Arial"/>
                  <a:cs typeface="Arial"/>
                  <a:sym typeface="Arial"/>
                </a:rPr>
                <a:t>MAXIMUM</a:t>
              </a:r>
              <a:endParaRPr sz="1200" b="1" i="0" u="none" strike="noStrike" cap="none">
                <a:solidFill>
                  <a:srgbClr val="0A3D5F"/>
                </a:solidFill>
                <a:latin typeface="Arial"/>
                <a:ea typeface="Arial"/>
                <a:cs typeface="Arial"/>
                <a:sym typeface="Arial"/>
              </a:endParaRPr>
            </a:p>
          </p:txBody>
        </p:sp>
        <p:sp>
          <p:nvSpPr>
            <p:cNvPr id="106" name="Google Shape;106;p20"/>
            <p:cNvSpPr txBox="1"/>
            <p:nvPr/>
          </p:nvSpPr>
          <p:spPr>
            <a:xfrm>
              <a:off x="1672130" y="2627164"/>
              <a:ext cx="1188300" cy="1046400"/>
            </a:xfrm>
            <a:prstGeom prst="rect">
              <a:avLst/>
            </a:prstGeom>
            <a:noFill/>
            <a:ln>
              <a:noFill/>
            </a:ln>
          </p:spPr>
          <p:txBody>
            <a:bodyPr spcFirstLastPara="1" wrap="square" lIns="91425" tIns="45700" rIns="91425" bIns="45700" anchor="t" anchorCtr="0">
              <a:noAutofit/>
            </a:bodyPr>
            <a:lstStyle/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-CA" sz="4400" b="1" i="0" u="none" strike="noStrike" cap="none">
                  <a:solidFill>
                    <a:srgbClr val="0A3D5F"/>
                  </a:solidFill>
                  <a:latin typeface="Arial"/>
                  <a:ea typeface="Arial"/>
                  <a:cs typeface="Arial"/>
                  <a:sym typeface="Arial"/>
                </a:rPr>
                <a:t>44°</a:t>
              </a:r>
              <a:endParaRPr/>
            </a:p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-CA" sz="1600" b="0" i="0" u="none" strike="noStrike" cap="none">
                  <a:solidFill>
                    <a:srgbClr val="0A3D5F"/>
                  </a:solidFill>
                  <a:latin typeface="Arial"/>
                  <a:ea typeface="Arial"/>
                  <a:cs typeface="Arial"/>
                  <a:sym typeface="Arial"/>
                </a:rPr>
                <a:t>celsius</a:t>
              </a:r>
              <a:r>
                <a:rPr lang="en-CA" sz="1800" b="1" i="0" u="none" strike="noStrike" cap="none">
                  <a:solidFill>
                    <a:srgbClr val="0A3D5F"/>
                  </a:solidFill>
                  <a:latin typeface="Arial"/>
                  <a:ea typeface="Arial"/>
                  <a:cs typeface="Arial"/>
                  <a:sym typeface="Arial"/>
                </a:rPr>
                <a:t> </a:t>
              </a:r>
              <a:endParaRPr sz="1800" b="1" i="0" u="none" strike="noStrike" cap="none">
                <a:solidFill>
                  <a:srgbClr val="0A3D5F"/>
                </a:solidFill>
                <a:latin typeface="Arial"/>
                <a:ea typeface="Arial"/>
                <a:cs typeface="Arial"/>
                <a:sym typeface="Arial"/>
              </a:endParaRPr>
            </a:p>
          </p:txBody>
        </p:sp>
        <p:sp>
          <p:nvSpPr>
            <p:cNvPr id="107" name="Google Shape;107;p20"/>
            <p:cNvSpPr txBox="1"/>
            <p:nvPr/>
          </p:nvSpPr>
          <p:spPr>
            <a:xfrm>
              <a:off x="1663390" y="3593574"/>
              <a:ext cx="1188300" cy="338700"/>
            </a:xfrm>
            <a:prstGeom prst="rect">
              <a:avLst/>
            </a:prstGeom>
            <a:noFill/>
            <a:ln>
              <a:noFill/>
            </a:ln>
          </p:spPr>
          <p:txBody>
            <a:bodyPr spcFirstLastPara="1" wrap="square" lIns="91425" tIns="45700" rIns="91425" bIns="45700" anchor="t" anchorCtr="0">
              <a:noAutofit/>
            </a:bodyPr>
            <a:lstStyle/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-CA" sz="1600" b="1" i="0" u="none" strike="noStrike" cap="none">
                  <a:solidFill>
                    <a:srgbClr val="0A3D5F"/>
                  </a:solidFill>
                  <a:latin typeface="Arial"/>
                  <a:ea typeface="Arial"/>
                  <a:cs typeface="Arial"/>
                  <a:sym typeface="Arial"/>
                </a:rPr>
                <a:t>2040-50</a:t>
              </a:r>
              <a:endParaRPr sz="1600" b="1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endParaRPr>
            </a:p>
          </p:txBody>
        </p:sp>
        <p:sp>
          <p:nvSpPr>
            <p:cNvPr id="108" name="Google Shape;108;p20"/>
            <p:cNvSpPr txBox="1"/>
            <p:nvPr/>
          </p:nvSpPr>
          <p:spPr>
            <a:xfrm>
              <a:off x="1652901" y="3852153"/>
              <a:ext cx="1269300" cy="769500"/>
            </a:xfrm>
            <a:prstGeom prst="rect">
              <a:avLst/>
            </a:prstGeom>
            <a:noFill/>
            <a:ln>
              <a:noFill/>
            </a:ln>
          </p:spPr>
          <p:txBody>
            <a:bodyPr spcFirstLastPara="1" wrap="square" lIns="91425" tIns="45700" rIns="91425" bIns="45700" anchor="t" anchorCtr="0">
              <a:noAutofit/>
            </a:bodyPr>
            <a:lstStyle/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-CA" sz="4400" b="1" i="0" u="none" strike="noStrike" cap="none">
                  <a:solidFill>
                    <a:srgbClr val="0A3D5F"/>
                  </a:solidFill>
                  <a:latin typeface="Arial"/>
                  <a:ea typeface="Arial"/>
                  <a:cs typeface="Arial"/>
                  <a:sym typeface="Arial"/>
                </a:rPr>
                <a:t>37</a:t>
              </a:r>
              <a:r>
                <a:rPr lang="en-CA" sz="3600" b="1" i="0" u="none" strike="noStrike" cap="none">
                  <a:solidFill>
                    <a:srgbClr val="0A3D5F"/>
                  </a:solidFill>
                  <a:latin typeface="Arial"/>
                  <a:ea typeface="Arial"/>
                  <a:cs typeface="Arial"/>
                  <a:sym typeface="Arial"/>
                </a:rPr>
                <a:t>°</a:t>
              </a:r>
              <a:endParaRPr sz="3600" b="1" i="0" u="none" strike="noStrike" cap="none">
                <a:solidFill>
                  <a:srgbClr val="0A3D5F"/>
                </a:solidFill>
                <a:latin typeface="Arial"/>
                <a:ea typeface="Arial"/>
                <a:cs typeface="Arial"/>
                <a:sym typeface="Arial"/>
              </a:endParaRPr>
            </a:p>
          </p:txBody>
        </p:sp>
        <p:sp>
          <p:nvSpPr>
            <p:cNvPr id="109" name="Google Shape;109;p20"/>
            <p:cNvSpPr txBox="1"/>
            <p:nvPr/>
          </p:nvSpPr>
          <p:spPr>
            <a:xfrm>
              <a:off x="1676097" y="4513409"/>
              <a:ext cx="1188300" cy="338700"/>
            </a:xfrm>
            <a:prstGeom prst="rect">
              <a:avLst/>
            </a:prstGeom>
            <a:noFill/>
            <a:ln>
              <a:noFill/>
            </a:ln>
          </p:spPr>
          <p:txBody>
            <a:bodyPr spcFirstLastPara="1" wrap="square" lIns="91425" tIns="45700" rIns="91425" bIns="45700" anchor="t" anchorCtr="0">
              <a:noAutofit/>
            </a:bodyPr>
            <a:lstStyle/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-CA" sz="1600" b="1" i="0" u="none" strike="noStrike" cap="none">
                  <a:solidFill>
                    <a:srgbClr val="0A3D5F"/>
                  </a:solidFill>
                  <a:latin typeface="Arial"/>
                  <a:ea typeface="Arial"/>
                  <a:cs typeface="Arial"/>
                  <a:sym typeface="Arial"/>
                </a:rPr>
                <a:t>2000-09</a:t>
              </a:r>
              <a:endParaRPr sz="1600" b="1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endParaRPr>
            </a:p>
          </p:txBody>
        </p:sp>
        <p:sp>
          <p:nvSpPr>
            <p:cNvPr id="110" name="Google Shape;110;p20"/>
            <p:cNvSpPr txBox="1"/>
            <p:nvPr/>
          </p:nvSpPr>
          <p:spPr>
            <a:xfrm>
              <a:off x="3285411" y="2299015"/>
              <a:ext cx="1035300" cy="276900"/>
            </a:xfrm>
            <a:prstGeom prst="rect">
              <a:avLst/>
            </a:prstGeom>
            <a:noFill/>
            <a:ln>
              <a:noFill/>
            </a:ln>
          </p:spPr>
          <p:txBody>
            <a:bodyPr spcFirstLastPara="1" wrap="square" lIns="91425" tIns="45700" rIns="91425" bIns="45700" anchor="t" anchorCtr="0">
              <a:noAutofit/>
            </a:bodyPr>
            <a:lstStyle/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-CA" sz="1200" b="1" i="0" u="none" strike="noStrike" cap="none">
                  <a:solidFill>
                    <a:srgbClr val="0A3D5F"/>
                  </a:solidFill>
                  <a:latin typeface="Arial"/>
                  <a:ea typeface="Arial"/>
                  <a:cs typeface="Arial"/>
                  <a:sym typeface="Arial"/>
                </a:rPr>
                <a:t>HOT DAYS </a:t>
              </a:r>
              <a:endParaRPr sz="1200" b="1" i="0" u="none" strike="noStrike" cap="none">
                <a:solidFill>
                  <a:srgbClr val="0A3D5F"/>
                </a:solidFill>
                <a:latin typeface="Arial"/>
                <a:ea typeface="Arial"/>
                <a:cs typeface="Arial"/>
                <a:sym typeface="Arial"/>
              </a:endParaRPr>
            </a:p>
          </p:txBody>
        </p:sp>
        <p:sp>
          <p:nvSpPr>
            <p:cNvPr id="111" name="Google Shape;111;p20"/>
            <p:cNvSpPr txBox="1"/>
            <p:nvPr/>
          </p:nvSpPr>
          <p:spPr>
            <a:xfrm>
              <a:off x="4354641" y="2200421"/>
              <a:ext cx="1872300" cy="461700"/>
            </a:xfrm>
            <a:prstGeom prst="rect">
              <a:avLst/>
            </a:prstGeom>
            <a:noFill/>
            <a:ln>
              <a:noFill/>
            </a:ln>
          </p:spPr>
          <p:txBody>
            <a:bodyPr spcFirstLastPara="1" wrap="square" lIns="91425" tIns="45700" rIns="91425" bIns="45700" anchor="t" anchorCtr="0">
              <a:noAutofit/>
            </a:bodyPr>
            <a:lstStyle/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-CA" sz="1200" b="1" i="0" u="none" strike="noStrike" cap="none">
                  <a:solidFill>
                    <a:srgbClr val="0A3D5F"/>
                  </a:solidFill>
                  <a:latin typeface="Arial"/>
                  <a:ea typeface="Arial"/>
                  <a:cs typeface="Arial"/>
                  <a:sym typeface="Arial"/>
                </a:rPr>
                <a:t>EXTENDED </a:t>
              </a:r>
              <a:endParaRPr/>
            </a:p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-CA" sz="1200" b="1" i="0" u="none" strike="noStrike" cap="none">
                  <a:solidFill>
                    <a:srgbClr val="0A3D5F"/>
                  </a:solidFill>
                  <a:latin typeface="Arial"/>
                  <a:ea typeface="Arial"/>
                  <a:cs typeface="Arial"/>
                  <a:sym typeface="Arial"/>
                </a:rPr>
                <a:t>HEAT WAVES</a:t>
              </a:r>
              <a:endParaRPr sz="1200" b="1" i="0" u="none" strike="noStrike" cap="none">
                <a:solidFill>
                  <a:srgbClr val="0A3D5F"/>
                </a:solidFill>
                <a:latin typeface="Arial"/>
                <a:ea typeface="Arial"/>
                <a:cs typeface="Arial"/>
                <a:sym typeface="Arial"/>
              </a:endParaRPr>
            </a:p>
          </p:txBody>
        </p:sp>
        <p:sp>
          <p:nvSpPr>
            <p:cNvPr id="112" name="Google Shape;112;p20"/>
            <p:cNvSpPr txBox="1"/>
            <p:nvPr/>
          </p:nvSpPr>
          <p:spPr>
            <a:xfrm>
              <a:off x="5884892" y="2105891"/>
              <a:ext cx="1872300" cy="646200"/>
            </a:xfrm>
            <a:prstGeom prst="rect">
              <a:avLst/>
            </a:prstGeom>
            <a:noFill/>
            <a:ln>
              <a:noFill/>
            </a:ln>
          </p:spPr>
          <p:txBody>
            <a:bodyPr spcFirstLastPara="1" wrap="square" lIns="91425" tIns="45700" rIns="91425" bIns="45700" anchor="t" anchorCtr="0">
              <a:noAutofit/>
            </a:bodyPr>
            <a:lstStyle/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-CA" sz="1200" b="1" i="0" u="none" strike="noStrike" cap="none">
                  <a:solidFill>
                    <a:srgbClr val="0A3D5F"/>
                  </a:solidFill>
                  <a:latin typeface="Arial"/>
                  <a:ea typeface="Arial"/>
                  <a:cs typeface="Arial"/>
                  <a:sym typeface="Arial"/>
                </a:rPr>
                <a:t>DAILY </a:t>
              </a:r>
              <a:endParaRPr/>
            </a:p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-CA" sz="1200" b="1" i="0" u="none" strike="noStrike" cap="none">
                  <a:solidFill>
                    <a:srgbClr val="0A3D5F"/>
                  </a:solidFill>
                  <a:latin typeface="Arial"/>
                  <a:ea typeface="Arial"/>
                  <a:cs typeface="Arial"/>
                  <a:sym typeface="Arial"/>
                </a:rPr>
                <a:t>RAINFALL</a:t>
              </a:r>
              <a:endParaRPr/>
            </a:p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-CA" sz="1200" b="1" i="0" u="none" strike="noStrike" cap="none">
                  <a:solidFill>
                    <a:srgbClr val="0A3D5F"/>
                  </a:solidFill>
                  <a:latin typeface="Arial"/>
                  <a:ea typeface="Arial"/>
                  <a:cs typeface="Arial"/>
                  <a:sym typeface="Arial"/>
                </a:rPr>
                <a:t>MAXIMUM</a:t>
              </a:r>
              <a:endParaRPr sz="1200" b="1" i="0" u="none" strike="noStrike" cap="none">
                <a:solidFill>
                  <a:srgbClr val="0A3D5F"/>
                </a:solidFill>
                <a:latin typeface="Arial"/>
                <a:ea typeface="Arial"/>
                <a:cs typeface="Arial"/>
                <a:sym typeface="Arial"/>
              </a:endParaRPr>
            </a:p>
          </p:txBody>
        </p:sp>
        <p:sp>
          <p:nvSpPr>
            <p:cNvPr id="113" name="Google Shape;113;p20"/>
            <p:cNvSpPr txBox="1"/>
            <p:nvPr/>
          </p:nvSpPr>
          <p:spPr>
            <a:xfrm>
              <a:off x="3143360" y="2640184"/>
              <a:ext cx="1344300" cy="1046400"/>
            </a:xfrm>
            <a:prstGeom prst="rect">
              <a:avLst/>
            </a:prstGeom>
            <a:noFill/>
            <a:ln>
              <a:noFill/>
            </a:ln>
          </p:spPr>
          <p:txBody>
            <a:bodyPr spcFirstLastPara="1" wrap="square" lIns="91425" tIns="45700" rIns="91425" bIns="45700" anchor="t" anchorCtr="0">
              <a:noAutofit/>
            </a:bodyPr>
            <a:lstStyle/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-CA" sz="4400" b="1" i="0" u="none" strike="noStrike" cap="none">
                  <a:solidFill>
                    <a:srgbClr val="0A3D5F"/>
                  </a:solidFill>
                  <a:latin typeface="Arial"/>
                  <a:ea typeface="Arial"/>
                  <a:cs typeface="Arial"/>
                  <a:sym typeface="Arial"/>
                </a:rPr>
                <a:t>66</a:t>
              </a:r>
              <a:endParaRPr/>
            </a:p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-CA" sz="1600" b="0" i="0" u="none" strike="noStrike" cap="none">
                  <a:solidFill>
                    <a:srgbClr val="0A3D5F"/>
                  </a:solidFill>
                  <a:latin typeface="Arial"/>
                  <a:ea typeface="Arial"/>
                  <a:cs typeface="Arial"/>
                  <a:sym typeface="Arial"/>
                </a:rPr>
                <a:t>above 30°</a:t>
              </a:r>
              <a:r>
                <a:rPr lang="en-CA" sz="1600" b="1" i="0" u="none" strike="noStrike" cap="none">
                  <a:solidFill>
                    <a:srgbClr val="0A3D5F"/>
                  </a:solidFill>
                  <a:latin typeface="Arial"/>
                  <a:ea typeface="Arial"/>
                  <a:cs typeface="Arial"/>
                  <a:sym typeface="Arial"/>
                </a:rPr>
                <a:t> </a:t>
              </a:r>
              <a:endParaRPr sz="1600" b="1" i="0" u="none" strike="noStrike" cap="none">
                <a:solidFill>
                  <a:srgbClr val="0A3D5F"/>
                </a:solidFill>
                <a:latin typeface="Arial"/>
                <a:ea typeface="Arial"/>
                <a:cs typeface="Arial"/>
                <a:sym typeface="Arial"/>
              </a:endParaRPr>
            </a:p>
          </p:txBody>
        </p:sp>
        <p:sp>
          <p:nvSpPr>
            <p:cNvPr id="114" name="Google Shape;114;p20"/>
            <p:cNvSpPr txBox="1"/>
            <p:nvPr/>
          </p:nvSpPr>
          <p:spPr>
            <a:xfrm>
              <a:off x="4709603" y="2646810"/>
              <a:ext cx="1188300" cy="1046400"/>
            </a:xfrm>
            <a:prstGeom prst="rect">
              <a:avLst/>
            </a:prstGeom>
            <a:noFill/>
            <a:ln>
              <a:noFill/>
            </a:ln>
          </p:spPr>
          <p:txBody>
            <a:bodyPr spcFirstLastPara="1" wrap="square" lIns="91425" tIns="45700" rIns="91425" bIns="45700" anchor="t" anchorCtr="0">
              <a:noAutofit/>
            </a:bodyPr>
            <a:lstStyle/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-CA" sz="4400" b="1" i="0" u="none" strike="noStrike" cap="none">
                  <a:solidFill>
                    <a:srgbClr val="0A3D5F"/>
                  </a:solidFill>
                  <a:latin typeface="Arial"/>
                  <a:ea typeface="Arial"/>
                  <a:cs typeface="Arial"/>
                  <a:sym typeface="Arial"/>
                </a:rPr>
                <a:t>2.5</a:t>
              </a:r>
              <a:endParaRPr/>
            </a:p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-CA" sz="1600" b="0" i="0" u="none" strike="noStrike" cap="none">
                  <a:solidFill>
                    <a:srgbClr val="0A3D5F"/>
                  </a:solidFill>
                  <a:latin typeface="Arial"/>
                  <a:ea typeface="Arial"/>
                  <a:cs typeface="Arial"/>
                  <a:sym typeface="Arial"/>
                </a:rPr>
                <a:t>per year</a:t>
              </a:r>
              <a:r>
                <a:rPr lang="en-CA" sz="1600" b="1" i="0" u="none" strike="noStrike" cap="none">
                  <a:solidFill>
                    <a:srgbClr val="0A3D5F"/>
                  </a:solidFill>
                  <a:latin typeface="Arial"/>
                  <a:ea typeface="Arial"/>
                  <a:cs typeface="Arial"/>
                  <a:sym typeface="Arial"/>
                </a:rPr>
                <a:t> </a:t>
              </a:r>
              <a:endParaRPr sz="1600" b="1" i="0" u="none" strike="noStrike" cap="none">
                <a:solidFill>
                  <a:srgbClr val="0A3D5F"/>
                </a:solidFill>
                <a:latin typeface="Arial"/>
                <a:ea typeface="Arial"/>
                <a:cs typeface="Arial"/>
                <a:sym typeface="Arial"/>
              </a:endParaRPr>
            </a:p>
          </p:txBody>
        </p:sp>
        <p:sp>
          <p:nvSpPr>
            <p:cNvPr id="115" name="Google Shape;115;p20"/>
            <p:cNvSpPr txBox="1"/>
            <p:nvPr/>
          </p:nvSpPr>
          <p:spPr>
            <a:xfrm>
              <a:off x="6179243" y="2612946"/>
              <a:ext cx="1316100" cy="1046400"/>
            </a:xfrm>
            <a:prstGeom prst="rect">
              <a:avLst/>
            </a:prstGeom>
            <a:noFill/>
            <a:ln>
              <a:noFill/>
            </a:ln>
          </p:spPr>
          <p:txBody>
            <a:bodyPr spcFirstLastPara="1" wrap="square" lIns="91425" tIns="45700" rIns="91425" bIns="45700" anchor="t" anchorCtr="0">
              <a:noAutofit/>
            </a:bodyPr>
            <a:lstStyle/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-CA" sz="4400" b="1" i="0" u="none" strike="noStrike" cap="none">
                  <a:solidFill>
                    <a:srgbClr val="0A3D5F"/>
                  </a:solidFill>
                  <a:latin typeface="Arial"/>
                  <a:ea typeface="Arial"/>
                  <a:cs typeface="Arial"/>
                  <a:sym typeface="Arial"/>
                </a:rPr>
                <a:t>166</a:t>
              </a:r>
              <a:endParaRPr/>
            </a:p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-CA" sz="1600" b="0" i="0" u="none" strike="noStrike" cap="none">
                  <a:solidFill>
                    <a:srgbClr val="0A3D5F"/>
                  </a:solidFill>
                  <a:latin typeface="Arial"/>
                  <a:ea typeface="Arial"/>
                  <a:cs typeface="Arial"/>
                  <a:sym typeface="Arial"/>
                </a:rPr>
                <a:t>millimeters</a:t>
              </a:r>
              <a:r>
                <a:rPr lang="en-CA" sz="1800" b="1" i="0" u="none" strike="noStrike" cap="none">
                  <a:solidFill>
                    <a:srgbClr val="0A3D5F"/>
                  </a:solidFill>
                  <a:latin typeface="Arial"/>
                  <a:ea typeface="Arial"/>
                  <a:cs typeface="Arial"/>
                  <a:sym typeface="Arial"/>
                </a:rPr>
                <a:t> </a:t>
              </a:r>
              <a:endParaRPr sz="1800" b="1" i="0" u="none" strike="noStrike" cap="none">
                <a:solidFill>
                  <a:srgbClr val="0A3D5F"/>
                </a:solidFill>
                <a:latin typeface="Arial"/>
                <a:ea typeface="Arial"/>
                <a:cs typeface="Arial"/>
                <a:sym typeface="Arial"/>
              </a:endParaRPr>
            </a:p>
          </p:txBody>
        </p:sp>
        <p:sp>
          <p:nvSpPr>
            <p:cNvPr id="116" name="Google Shape;116;p20"/>
            <p:cNvSpPr txBox="1"/>
            <p:nvPr/>
          </p:nvSpPr>
          <p:spPr>
            <a:xfrm>
              <a:off x="3182997" y="3852153"/>
              <a:ext cx="1189200" cy="769500"/>
            </a:xfrm>
            <a:prstGeom prst="rect">
              <a:avLst/>
            </a:prstGeom>
            <a:noFill/>
            <a:ln>
              <a:noFill/>
            </a:ln>
          </p:spPr>
          <p:txBody>
            <a:bodyPr spcFirstLastPara="1" wrap="square" lIns="91425" tIns="45700" rIns="91425" bIns="45700" anchor="t" anchorCtr="0">
              <a:noAutofit/>
            </a:bodyPr>
            <a:lstStyle/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-CA" sz="4400" b="1" i="0" u="none" strike="noStrike" cap="none">
                  <a:solidFill>
                    <a:srgbClr val="0A3D5F"/>
                  </a:solidFill>
                  <a:latin typeface="Arial"/>
                  <a:ea typeface="Arial"/>
                  <a:cs typeface="Arial"/>
                  <a:sym typeface="Arial"/>
                </a:rPr>
                <a:t>20</a:t>
              </a:r>
              <a:endParaRPr sz="4400" b="1" i="0" u="none" strike="noStrike" cap="none">
                <a:solidFill>
                  <a:srgbClr val="0A3D5F"/>
                </a:solidFill>
                <a:latin typeface="Arial"/>
                <a:ea typeface="Arial"/>
                <a:cs typeface="Arial"/>
                <a:sym typeface="Arial"/>
              </a:endParaRPr>
            </a:p>
          </p:txBody>
        </p:sp>
        <p:sp>
          <p:nvSpPr>
            <p:cNvPr id="117" name="Google Shape;117;p20"/>
            <p:cNvSpPr txBox="1"/>
            <p:nvPr/>
          </p:nvSpPr>
          <p:spPr>
            <a:xfrm>
              <a:off x="4693427" y="3853131"/>
              <a:ext cx="1220400" cy="769500"/>
            </a:xfrm>
            <a:prstGeom prst="rect">
              <a:avLst/>
            </a:prstGeom>
            <a:noFill/>
            <a:ln>
              <a:noFill/>
            </a:ln>
          </p:spPr>
          <p:txBody>
            <a:bodyPr spcFirstLastPara="1" wrap="square" lIns="91425" tIns="45700" rIns="91425" bIns="45700" anchor="t" anchorCtr="0">
              <a:noAutofit/>
            </a:bodyPr>
            <a:lstStyle/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-CA" sz="4400" b="1" i="0" u="none" strike="noStrike" cap="none">
                  <a:solidFill>
                    <a:srgbClr val="0A3D5F"/>
                  </a:solidFill>
                  <a:latin typeface="Arial"/>
                  <a:ea typeface="Arial"/>
                  <a:cs typeface="Arial"/>
                  <a:sym typeface="Arial"/>
                </a:rPr>
                <a:t>0.6</a:t>
              </a:r>
              <a:endParaRPr sz="4400" b="1" i="0" u="none" strike="noStrike" cap="none">
                <a:solidFill>
                  <a:srgbClr val="0A3D5F"/>
                </a:solidFill>
                <a:latin typeface="Arial"/>
                <a:ea typeface="Arial"/>
                <a:cs typeface="Arial"/>
                <a:sym typeface="Arial"/>
              </a:endParaRPr>
            </a:p>
          </p:txBody>
        </p:sp>
        <p:sp>
          <p:nvSpPr>
            <p:cNvPr id="118" name="Google Shape;118;p20"/>
            <p:cNvSpPr txBox="1"/>
            <p:nvPr/>
          </p:nvSpPr>
          <p:spPr>
            <a:xfrm>
              <a:off x="6309576" y="3847759"/>
              <a:ext cx="1050300" cy="769500"/>
            </a:xfrm>
            <a:prstGeom prst="rect">
              <a:avLst/>
            </a:prstGeom>
            <a:noFill/>
            <a:ln>
              <a:noFill/>
            </a:ln>
          </p:spPr>
          <p:txBody>
            <a:bodyPr spcFirstLastPara="1" wrap="square" lIns="91425" tIns="45700" rIns="91425" bIns="45700" anchor="t" anchorCtr="0">
              <a:noAutofit/>
            </a:bodyPr>
            <a:lstStyle/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-CA" sz="4400" b="1" i="0" u="none" strike="noStrike" cap="none">
                  <a:solidFill>
                    <a:srgbClr val="0A3D5F"/>
                  </a:solidFill>
                  <a:latin typeface="Arial"/>
                  <a:ea typeface="Arial"/>
                  <a:cs typeface="Arial"/>
                  <a:sym typeface="Arial"/>
                </a:rPr>
                <a:t>66</a:t>
              </a:r>
              <a:endParaRPr sz="4400" b="1" i="0" u="none" strike="noStrike" cap="none">
                <a:solidFill>
                  <a:srgbClr val="0A3D5F"/>
                </a:solidFill>
                <a:latin typeface="Arial"/>
                <a:ea typeface="Arial"/>
                <a:cs typeface="Arial"/>
                <a:sym typeface="Arial"/>
              </a:endParaRPr>
            </a:p>
          </p:txBody>
        </p:sp>
        <p:sp>
          <p:nvSpPr>
            <p:cNvPr id="119" name="Google Shape;119;p20"/>
            <p:cNvSpPr txBox="1"/>
            <p:nvPr/>
          </p:nvSpPr>
          <p:spPr>
            <a:xfrm>
              <a:off x="3209215" y="4513409"/>
              <a:ext cx="1188300" cy="338700"/>
            </a:xfrm>
            <a:prstGeom prst="rect">
              <a:avLst/>
            </a:prstGeom>
            <a:noFill/>
            <a:ln>
              <a:noFill/>
            </a:ln>
          </p:spPr>
          <p:txBody>
            <a:bodyPr spcFirstLastPara="1" wrap="square" lIns="91425" tIns="45700" rIns="91425" bIns="45700" anchor="t" anchorCtr="0">
              <a:noAutofit/>
            </a:bodyPr>
            <a:lstStyle/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-CA" sz="1600" b="1" i="0" u="none" strike="noStrike" cap="none">
                  <a:solidFill>
                    <a:srgbClr val="0A3D5F"/>
                  </a:solidFill>
                  <a:latin typeface="Arial"/>
                  <a:ea typeface="Arial"/>
                  <a:cs typeface="Arial"/>
                  <a:sym typeface="Arial"/>
                </a:rPr>
                <a:t>2000-09</a:t>
              </a:r>
              <a:endParaRPr sz="1600" b="1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endParaRPr>
            </a:p>
          </p:txBody>
        </p:sp>
        <p:sp>
          <p:nvSpPr>
            <p:cNvPr id="120" name="Google Shape;120;p20"/>
            <p:cNvSpPr txBox="1"/>
            <p:nvPr/>
          </p:nvSpPr>
          <p:spPr>
            <a:xfrm>
              <a:off x="6240669" y="4510583"/>
              <a:ext cx="1188300" cy="338700"/>
            </a:xfrm>
            <a:prstGeom prst="rect">
              <a:avLst/>
            </a:prstGeom>
            <a:noFill/>
            <a:ln>
              <a:noFill/>
            </a:ln>
          </p:spPr>
          <p:txBody>
            <a:bodyPr spcFirstLastPara="1" wrap="square" lIns="91425" tIns="45700" rIns="91425" bIns="45700" anchor="t" anchorCtr="0">
              <a:noAutofit/>
            </a:bodyPr>
            <a:lstStyle/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-CA" sz="1600" b="1" i="0" u="none" strike="noStrike" cap="none">
                  <a:solidFill>
                    <a:srgbClr val="0A3D5F"/>
                  </a:solidFill>
                  <a:latin typeface="Arial"/>
                  <a:ea typeface="Arial"/>
                  <a:cs typeface="Arial"/>
                  <a:sym typeface="Arial"/>
                </a:rPr>
                <a:t>2000-09</a:t>
              </a:r>
              <a:endParaRPr sz="1600" b="1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endParaRPr>
            </a:p>
          </p:txBody>
        </p:sp>
        <p:sp>
          <p:nvSpPr>
            <p:cNvPr id="121" name="Google Shape;121;p20"/>
            <p:cNvSpPr txBox="1"/>
            <p:nvPr/>
          </p:nvSpPr>
          <p:spPr>
            <a:xfrm>
              <a:off x="4696734" y="4514371"/>
              <a:ext cx="1188300" cy="338700"/>
            </a:xfrm>
            <a:prstGeom prst="rect">
              <a:avLst/>
            </a:prstGeom>
            <a:noFill/>
            <a:ln>
              <a:noFill/>
            </a:ln>
          </p:spPr>
          <p:txBody>
            <a:bodyPr spcFirstLastPara="1" wrap="square" lIns="91425" tIns="45700" rIns="91425" bIns="45700" anchor="t" anchorCtr="0">
              <a:noAutofit/>
            </a:bodyPr>
            <a:lstStyle/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-CA" sz="1600" b="1" i="0" u="none" strike="noStrike" cap="none">
                  <a:solidFill>
                    <a:srgbClr val="0A3D5F"/>
                  </a:solidFill>
                  <a:latin typeface="Arial"/>
                  <a:ea typeface="Arial"/>
                  <a:cs typeface="Arial"/>
                  <a:sym typeface="Arial"/>
                </a:rPr>
                <a:t>2000-09</a:t>
              </a:r>
              <a:endParaRPr sz="1600" b="1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endParaRPr>
            </a:p>
          </p:txBody>
        </p:sp>
        <p:sp>
          <p:nvSpPr>
            <p:cNvPr id="122" name="Google Shape;122;p20"/>
            <p:cNvSpPr txBox="1"/>
            <p:nvPr/>
          </p:nvSpPr>
          <p:spPr>
            <a:xfrm>
              <a:off x="3194456" y="3595414"/>
              <a:ext cx="1188300" cy="338700"/>
            </a:xfrm>
            <a:prstGeom prst="rect">
              <a:avLst/>
            </a:prstGeom>
            <a:noFill/>
            <a:ln>
              <a:noFill/>
            </a:ln>
          </p:spPr>
          <p:txBody>
            <a:bodyPr spcFirstLastPara="1" wrap="square" lIns="91425" tIns="45700" rIns="91425" bIns="45700" anchor="t" anchorCtr="0">
              <a:noAutofit/>
            </a:bodyPr>
            <a:lstStyle/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-CA" sz="1600" b="1" i="0" u="none" strike="noStrike" cap="none">
                  <a:solidFill>
                    <a:srgbClr val="0A3D5F"/>
                  </a:solidFill>
                  <a:latin typeface="Arial"/>
                  <a:ea typeface="Arial"/>
                  <a:cs typeface="Arial"/>
                  <a:sym typeface="Arial"/>
                </a:rPr>
                <a:t>2040-50</a:t>
              </a:r>
              <a:endParaRPr sz="1600" b="1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endParaRPr>
            </a:p>
          </p:txBody>
        </p:sp>
        <p:sp>
          <p:nvSpPr>
            <p:cNvPr id="123" name="Google Shape;123;p20"/>
            <p:cNvSpPr txBox="1"/>
            <p:nvPr/>
          </p:nvSpPr>
          <p:spPr>
            <a:xfrm>
              <a:off x="4709603" y="3600917"/>
              <a:ext cx="1188300" cy="338700"/>
            </a:xfrm>
            <a:prstGeom prst="rect">
              <a:avLst/>
            </a:prstGeom>
            <a:noFill/>
            <a:ln>
              <a:noFill/>
            </a:ln>
          </p:spPr>
          <p:txBody>
            <a:bodyPr spcFirstLastPara="1" wrap="square" lIns="91425" tIns="45700" rIns="91425" bIns="45700" anchor="t" anchorCtr="0">
              <a:noAutofit/>
            </a:bodyPr>
            <a:lstStyle/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-CA" sz="1600" b="1" i="0" u="none" strike="noStrike" cap="none">
                  <a:solidFill>
                    <a:srgbClr val="0A3D5F"/>
                  </a:solidFill>
                  <a:latin typeface="Arial"/>
                  <a:ea typeface="Arial"/>
                  <a:cs typeface="Arial"/>
                  <a:sym typeface="Arial"/>
                </a:rPr>
                <a:t>2040-50</a:t>
              </a:r>
              <a:endParaRPr sz="1600" b="1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endParaRPr>
            </a:p>
          </p:txBody>
        </p:sp>
        <p:sp>
          <p:nvSpPr>
            <p:cNvPr id="124" name="Google Shape;124;p20"/>
            <p:cNvSpPr txBox="1"/>
            <p:nvPr/>
          </p:nvSpPr>
          <p:spPr>
            <a:xfrm>
              <a:off x="6240669" y="3599783"/>
              <a:ext cx="1188300" cy="338700"/>
            </a:xfrm>
            <a:prstGeom prst="rect">
              <a:avLst/>
            </a:prstGeom>
            <a:noFill/>
            <a:ln>
              <a:noFill/>
            </a:ln>
          </p:spPr>
          <p:txBody>
            <a:bodyPr spcFirstLastPara="1" wrap="square" lIns="91425" tIns="45700" rIns="91425" bIns="45700" anchor="t" anchorCtr="0">
              <a:noAutofit/>
            </a:bodyPr>
            <a:lstStyle/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-CA" sz="1600" b="1" i="0" u="none" strike="noStrike" cap="none">
                  <a:solidFill>
                    <a:srgbClr val="0A3D5F"/>
                  </a:solidFill>
                  <a:latin typeface="Arial"/>
                  <a:ea typeface="Arial"/>
                  <a:cs typeface="Arial"/>
                  <a:sym typeface="Arial"/>
                </a:rPr>
                <a:t>2040-50</a:t>
              </a:r>
              <a:endParaRPr sz="1600" b="1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endParaRPr>
            </a:p>
          </p:txBody>
        </p:sp>
      </p:grp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2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0" name="Google Shape;130;p21"/>
          <p:cNvSpPr txBox="1">
            <a:spLocks noGrp="1"/>
          </p:cNvSpPr>
          <p:nvPr>
            <p:ph type="title"/>
          </p:nvPr>
        </p:nvSpPr>
        <p:spPr>
          <a:xfrm>
            <a:off x="395536" y="116632"/>
            <a:ext cx="8260800" cy="1080000"/>
          </a:xfrm>
          <a:prstGeom prst="rect">
            <a:avLst/>
          </a:prstGeom>
        </p:spPr>
        <p:txBody>
          <a:bodyPr spcFirstLastPara="1" wrap="square" lIns="91425" tIns="45700" rIns="91425" bIns="45700" anchor="ctr" anchorCtr="0">
            <a:norm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CA" b="1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rPr>
              <a:t>Toronto’s GHG Emissions  </a:t>
            </a:r>
            <a:endParaRPr b="1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pic>
        <p:nvPicPr>
          <p:cNvPr id="131" name="Google Shape;131;p21"/>
          <p:cNvPicPr preferRelativeResize="0"/>
          <p:nvPr/>
        </p:nvPicPr>
        <p:blipFill rotWithShape="1">
          <a:blip r:embed="rId3">
            <a:alphaModFix/>
          </a:blip>
          <a:srcRect t="6855"/>
          <a:stretch/>
        </p:blipFill>
        <p:spPr>
          <a:xfrm>
            <a:off x="1935725" y="1263900"/>
            <a:ext cx="5939326" cy="5393726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3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7" name="Google Shape;137;p22"/>
          <p:cNvSpPr txBox="1">
            <a:spLocks noGrp="1"/>
          </p:cNvSpPr>
          <p:nvPr>
            <p:ph type="title"/>
          </p:nvPr>
        </p:nvSpPr>
        <p:spPr>
          <a:xfrm>
            <a:off x="395536" y="116632"/>
            <a:ext cx="8260800" cy="1080000"/>
          </a:xfrm>
          <a:prstGeom prst="rect">
            <a:avLst/>
          </a:prstGeom>
        </p:spPr>
        <p:txBody>
          <a:bodyPr spcFirstLastPara="1" wrap="square" lIns="91425" tIns="45700" rIns="91425" bIns="45700" anchor="ctr" anchorCtr="0">
            <a:norm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CA" b="1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rPr>
              <a:t>TransformTO Targets</a:t>
            </a:r>
            <a:endParaRPr b="1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pic>
        <p:nvPicPr>
          <p:cNvPr id="138" name="Google Shape;138;p22"/>
          <p:cNvPicPr preferRelativeResize="0"/>
          <p:nvPr/>
        </p:nvPicPr>
        <p:blipFill rotWithShape="1">
          <a:blip r:embed="rId3">
            <a:alphaModFix/>
          </a:blip>
          <a:srcRect t="4133" r="2940" b="6196"/>
          <a:stretch/>
        </p:blipFill>
        <p:spPr>
          <a:xfrm>
            <a:off x="133438" y="1765122"/>
            <a:ext cx="8877125" cy="3705850"/>
          </a:xfrm>
          <a:prstGeom prst="rect">
            <a:avLst/>
          </a:prstGeom>
          <a:noFill/>
          <a:ln w="25400" cap="flat" cmpd="sng">
            <a:solidFill>
              <a:srgbClr val="000000"/>
            </a:solidFill>
            <a:prstDash val="solid"/>
            <a:miter lim="8000"/>
            <a:headEnd type="none" w="sm" len="sm"/>
            <a:tailEnd type="none" w="sm" len="sm"/>
          </a:ln>
        </p:spPr>
      </p:pic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4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4" name="Google Shape;144;p23"/>
          <p:cNvSpPr txBox="1">
            <a:spLocks noGrp="1"/>
          </p:cNvSpPr>
          <p:nvPr>
            <p:ph type="title"/>
          </p:nvPr>
        </p:nvSpPr>
        <p:spPr>
          <a:xfrm>
            <a:off x="-1" y="54100"/>
            <a:ext cx="9144000" cy="1143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/>
          <a:p>
            <a:pPr marL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pen Sans"/>
              <a:buNone/>
            </a:pPr>
            <a:r>
              <a:rPr lang="en-CA" b="1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rPr>
              <a:t>Twenty Years of Climate Action</a:t>
            </a:r>
            <a:endParaRPr b="1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pic>
        <p:nvPicPr>
          <p:cNvPr id="145" name="Google Shape;145;p23"/>
          <p:cNvPicPr preferRelativeResize="0"/>
          <p:nvPr/>
        </p:nvPicPr>
        <p:blipFill rotWithShape="1">
          <a:blip r:embed="rId3">
            <a:alphaModFix/>
          </a:blip>
          <a:srcRect t="49349"/>
          <a:stretch/>
        </p:blipFill>
        <p:spPr>
          <a:xfrm>
            <a:off x="4885400" y="1249075"/>
            <a:ext cx="3192007" cy="5054849"/>
          </a:xfrm>
          <a:prstGeom prst="rect">
            <a:avLst/>
          </a:prstGeom>
          <a:noFill/>
          <a:ln>
            <a:noFill/>
          </a:ln>
        </p:spPr>
      </p:pic>
      <p:grpSp>
        <p:nvGrpSpPr>
          <p:cNvPr id="146" name="Google Shape;146;p23"/>
          <p:cNvGrpSpPr/>
          <p:nvPr/>
        </p:nvGrpSpPr>
        <p:grpSpPr>
          <a:xfrm>
            <a:off x="982932" y="1197100"/>
            <a:ext cx="3276168" cy="5054849"/>
            <a:chOff x="982932" y="1197100"/>
            <a:chExt cx="3276168" cy="5054849"/>
          </a:xfrm>
        </p:grpSpPr>
        <p:pic>
          <p:nvPicPr>
            <p:cNvPr id="147" name="Google Shape;147;p23"/>
            <p:cNvPicPr preferRelativeResize="0"/>
            <p:nvPr/>
          </p:nvPicPr>
          <p:blipFill rotWithShape="1">
            <a:blip r:embed="rId3">
              <a:alphaModFix/>
            </a:blip>
            <a:srcRect b="50651"/>
            <a:stretch/>
          </p:blipFill>
          <p:spPr>
            <a:xfrm>
              <a:off x="982932" y="1197100"/>
              <a:ext cx="3276168" cy="5054849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id="148" name="Google Shape;148;p23"/>
            <p:cNvPicPr preferRelativeResize="0"/>
            <p:nvPr/>
          </p:nvPicPr>
          <p:blipFill>
            <a:blip r:embed="rId4">
              <a:alphaModFix/>
            </a:blip>
            <a:stretch>
              <a:fillRect/>
            </a:stretch>
          </p:blipFill>
          <p:spPr>
            <a:xfrm>
              <a:off x="1148675" y="1317200"/>
              <a:ext cx="2626625" cy="314725"/>
            </a:xfrm>
            <a:prstGeom prst="rect">
              <a:avLst/>
            </a:prstGeom>
            <a:noFill/>
            <a:ln>
              <a:noFill/>
            </a:ln>
          </p:spPr>
        </p:pic>
      </p:grpSp>
      <p:sp>
        <p:nvSpPr>
          <p:cNvPr id="149" name="Google Shape;149;p23"/>
          <p:cNvSpPr txBox="1"/>
          <p:nvPr/>
        </p:nvSpPr>
        <p:spPr>
          <a:xfrm>
            <a:off x="1223700" y="1166500"/>
            <a:ext cx="2779200" cy="585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CA" sz="1300">
                <a:solidFill>
                  <a:schemeClr val="lt1"/>
                </a:solidFill>
              </a:rPr>
              <a:t>Climate Action and Sustainability at the TDSB</a:t>
            </a:r>
            <a:endParaRPr sz="1300">
              <a:solidFill>
                <a:schemeClr val="lt1"/>
              </a:solidFill>
            </a:endParaRPr>
          </a:p>
        </p:txBody>
      </p:sp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5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5" name="Google Shape;155;p24"/>
          <p:cNvSpPr txBox="1">
            <a:spLocks noGrp="1"/>
          </p:cNvSpPr>
          <p:nvPr>
            <p:ph type="body" idx="1"/>
          </p:nvPr>
        </p:nvSpPr>
        <p:spPr>
          <a:xfrm>
            <a:off x="278527" y="1484784"/>
            <a:ext cx="8685900" cy="4824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/>
          <a:p>
            <a:pPr marL="457200" lvl="0" indent="-3810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2400"/>
              <a:buChar char="▪"/>
            </a:pPr>
            <a:r>
              <a:rPr lang="en-CA" sz="2400"/>
              <a:t>Developed in collaboration with TDSB youth and partners</a:t>
            </a:r>
            <a:endParaRPr sz="2400"/>
          </a:p>
          <a:p>
            <a:pPr marL="457200" lvl="0" indent="-3810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2400"/>
              <a:buChar char="▪"/>
            </a:pPr>
            <a:r>
              <a:rPr lang="en-CA" sz="2400"/>
              <a:t>Designed to support youth with taking climate action</a:t>
            </a:r>
            <a:endParaRPr sz="2400"/>
          </a:p>
          <a:p>
            <a:pPr marL="457200" lvl="0" indent="-3810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2400"/>
              <a:buChar char="▪"/>
            </a:pPr>
            <a:r>
              <a:rPr lang="en-CA" sz="2400"/>
              <a:t>Launching in </a:t>
            </a:r>
            <a:r>
              <a:rPr lang="en-CA" sz="2400" b="1" u="sng"/>
              <a:t>December 2021</a:t>
            </a:r>
            <a:r>
              <a:rPr lang="en-CA" sz="2400"/>
              <a:t>!</a:t>
            </a:r>
            <a:endParaRPr sz="2400"/>
          </a:p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200"/>
              <a:buNone/>
            </a:pPr>
            <a:endParaRPr/>
          </a:p>
        </p:txBody>
      </p:sp>
      <p:sp>
        <p:nvSpPr>
          <p:cNvPr id="156" name="Google Shape;156;p24"/>
          <p:cNvSpPr txBox="1">
            <a:spLocks noGrp="1"/>
          </p:cNvSpPr>
          <p:nvPr>
            <p:ph type="title"/>
          </p:nvPr>
        </p:nvSpPr>
        <p:spPr>
          <a:xfrm>
            <a:off x="395536" y="44624"/>
            <a:ext cx="8229600" cy="1143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/>
          <a:p>
            <a:pPr marL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pen Sans"/>
              <a:buNone/>
            </a:pPr>
            <a:r>
              <a:rPr lang="en-CA" b="1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rPr>
              <a:t>Youth Climate Action Guide</a:t>
            </a:r>
            <a:endParaRPr b="1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pic>
        <p:nvPicPr>
          <p:cNvPr id="157" name="Google Shape;157;p24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 rot="-430529">
            <a:off x="2476446" y="3043700"/>
            <a:ext cx="4290065" cy="3284524"/>
          </a:xfrm>
          <a:prstGeom prst="rect">
            <a:avLst/>
          </a:prstGeom>
          <a:noFill/>
          <a:ln w="9525" cap="flat" cmpd="sng">
            <a:solidFill>
              <a:schemeClr val="dk1"/>
            </a:solidFill>
            <a:prstDash val="solid"/>
            <a:round/>
            <a:headEnd type="none" w="sm" len="sm"/>
            <a:tailEnd type="none" w="sm" len="sm"/>
          </a:ln>
        </p:spPr>
      </p:pic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6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" name="Google Shape;163;p25"/>
          <p:cNvSpPr txBox="1"/>
          <p:nvPr/>
        </p:nvSpPr>
        <p:spPr>
          <a:xfrm>
            <a:off x="898375" y="1497600"/>
            <a:ext cx="7428000" cy="585000"/>
          </a:xfrm>
          <a:prstGeom prst="rect">
            <a:avLst/>
          </a:prstGeom>
          <a:solidFill>
            <a:srgbClr val="FFCC00"/>
          </a:solidFill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457200" lvl="0" indent="-393700" algn="ctr" rtl="0">
              <a:spcBef>
                <a:spcPts val="0"/>
              </a:spcBef>
              <a:spcAft>
                <a:spcPts val="0"/>
              </a:spcAft>
              <a:buSzPts val="2600"/>
              <a:buFont typeface="Oswald"/>
              <a:buAutoNum type="arabicPeriod"/>
            </a:pPr>
            <a:r>
              <a:rPr lang="en-CA" sz="2600" b="1">
                <a:latin typeface="Oswald"/>
                <a:ea typeface="Oswald"/>
                <a:cs typeface="Oswald"/>
                <a:sym typeface="Oswald"/>
              </a:rPr>
              <a:t>KNOW YOUR COMMUNITY’S NEEDS</a:t>
            </a:r>
            <a:endParaRPr sz="2600" b="1">
              <a:latin typeface="Oswald"/>
              <a:ea typeface="Oswald"/>
              <a:cs typeface="Oswald"/>
              <a:sym typeface="Oswald"/>
            </a:endParaRPr>
          </a:p>
        </p:txBody>
      </p:sp>
      <p:sp>
        <p:nvSpPr>
          <p:cNvPr id="164" name="Google Shape;164;p25"/>
          <p:cNvSpPr txBox="1"/>
          <p:nvPr/>
        </p:nvSpPr>
        <p:spPr>
          <a:xfrm>
            <a:off x="891188" y="2351300"/>
            <a:ext cx="7428000" cy="585000"/>
          </a:xfrm>
          <a:prstGeom prst="rect">
            <a:avLst/>
          </a:prstGeom>
          <a:solidFill>
            <a:srgbClr val="FFCC00"/>
          </a:solidFill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45720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CA" sz="2600" b="1">
                <a:latin typeface="Oswald"/>
                <a:ea typeface="Oswald"/>
                <a:cs typeface="Oswald"/>
                <a:sym typeface="Oswald"/>
              </a:rPr>
              <a:t>2.  CREATE A PLAN</a:t>
            </a:r>
            <a:endParaRPr sz="2600" b="1">
              <a:latin typeface="Oswald"/>
              <a:ea typeface="Oswald"/>
              <a:cs typeface="Oswald"/>
              <a:sym typeface="Oswald"/>
            </a:endParaRPr>
          </a:p>
        </p:txBody>
      </p:sp>
      <p:sp>
        <p:nvSpPr>
          <p:cNvPr id="165" name="Google Shape;165;p25"/>
          <p:cNvSpPr txBox="1">
            <a:spLocks noGrp="1"/>
          </p:cNvSpPr>
          <p:nvPr>
            <p:ph type="title"/>
          </p:nvPr>
        </p:nvSpPr>
        <p:spPr>
          <a:xfrm>
            <a:off x="395536" y="116632"/>
            <a:ext cx="8260800" cy="1080000"/>
          </a:xfrm>
          <a:prstGeom prst="rect">
            <a:avLst/>
          </a:prstGeom>
        </p:spPr>
        <p:txBody>
          <a:bodyPr spcFirstLastPara="1" wrap="square" lIns="91425" tIns="45700" rIns="91425" bIns="45700" anchor="ctr" anchorCtr="0">
            <a:norm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CA" b="1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rPr>
              <a:t>TDSB Youth Climate Action Guide</a:t>
            </a:r>
            <a:endParaRPr b="1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grpSp>
        <p:nvGrpSpPr>
          <p:cNvPr id="166" name="Google Shape;166;p25"/>
          <p:cNvGrpSpPr/>
          <p:nvPr/>
        </p:nvGrpSpPr>
        <p:grpSpPr>
          <a:xfrm>
            <a:off x="909438" y="3995225"/>
            <a:ext cx="7325125" cy="1377125"/>
            <a:chOff x="898375" y="1533200"/>
            <a:chExt cx="7325125" cy="1377125"/>
          </a:xfrm>
        </p:grpSpPr>
        <p:grpSp>
          <p:nvGrpSpPr>
            <p:cNvPr id="167" name="Google Shape;167;p25"/>
            <p:cNvGrpSpPr/>
            <p:nvPr/>
          </p:nvGrpSpPr>
          <p:grpSpPr>
            <a:xfrm>
              <a:off x="1006725" y="1687975"/>
              <a:ext cx="7216775" cy="1222350"/>
              <a:chOff x="1412400" y="1272650"/>
              <a:chExt cx="7216775" cy="1222350"/>
            </a:xfrm>
          </p:grpSpPr>
          <p:pic>
            <p:nvPicPr>
              <p:cNvPr id="168" name="Google Shape;168;p25"/>
              <p:cNvPicPr preferRelativeResize="0"/>
              <p:nvPr/>
            </p:nvPicPr>
            <p:blipFill rotWithShape="1">
              <a:blip r:embed="rId3">
                <a:alphaModFix/>
              </a:blip>
              <a:srcRect l="48399" t="50357" r="16421"/>
              <a:stretch/>
            </p:blipFill>
            <p:spPr>
              <a:xfrm>
                <a:off x="7368350" y="1272650"/>
                <a:ext cx="1260826" cy="1222350"/>
              </a:xfrm>
              <a:prstGeom prst="rect">
                <a:avLst/>
              </a:prstGeom>
              <a:noFill/>
              <a:ln>
                <a:noFill/>
              </a:ln>
            </p:spPr>
          </p:pic>
          <p:pic>
            <p:nvPicPr>
              <p:cNvPr id="169" name="Google Shape;169;p25"/>
              <p:cNvPicPr preferRelativeResize="0"/>
              <p:nvPr/>
            </p:nvPicPr>
            <p:blipFill rotWithShape="1">
              <a:blip r:embed="rId3">
                <a:alphaModFix/>
              </a:blip>
              <a:srcRect r="66433" b="50359"/>
              <a:stretch/>
            </p:blipFill>
            <p:spPr>
              <a:xfrm>
                <a:off x="1412400" y="1272650"/>
                <a:ext cx="1202974" cy="1222350"/>
              </a:xfrm>
              <a:prstGeom prst="rect">
                <a:avLst/>
              </a:prstGeom>
              <a:noFill/>
              <a:ln>
                <a:noFill/>
              </a:ln>
            </p:spPr>
          </p:pic>
          <p:pic>
            <p:nvPicPr>
              <p:cNvPr id="170" name="Google Shape;170;p25"/>
              <p:cNvPicPr preferRelativeResize="0"/>
              <p:nvPr/>
            </p:nvPicPr>
            <p:blipFill rotWithShape="1">
              <a:blip r:embed="rId3">
                <a:alphaModFix/>
              </a:blip>
              <a:srcRect l="32527" r="33907" b="50357"/>
              <a:stretch/>
            </p:blipFill>
            <p:spPr>
              <a:xfrm>
                <a:off x="2849400" y="1272650"/>
                <a:ext cx="1202974" cy="1222350"/>
              </a:xfrm>
              <a:prstGeom prst="rect">
                <a:avLst/>
              </a:prstGeom>
              <a:noFill/>
              <a:ln>
                <a:noFill/>
              </a:ln>
            </p:spPr>
          </p:pic>
          <p:pic>
            <p:nvPicPr>
              <p:cNvPr id="171" name="Google Shape;171;p25"/>
              <p:cNvPicPr preferRelativeResize="0"/>
              <p:nvPr/>
            </p:nvPicPr>
            <p:blipFill rotWithShape="1">
              <a:blip r:embed="rId3">
                <a:alphaModFix/>
              </a:blip>
              <a:srcRect l="64817" r="3" b="50357"/>
              <a:stretch/>
            </p:blipFill>
            <p:spPr>
              <a:xfrm>
                <a:off x="4286400" y="1272650"/>
                <a:ext cx="1260826" cy="1222350"/>
              </a:xfrm>
              <a:prstGeom prst="rect">
                <a:avLst/>
              </a:prstGeom>
              <a:noFill/>
              <a:ln>
                <a:noFill/>
              </a:ln>
            </p:spPr>
          </p:pic>
          <p:pic>
            <p:nvPicPr>
              <p:cNvPr id="172" name="Google Shape;172;p25"/>
              <p:cNvPicPr preferRelativeResize="0"/>
              <p:nvPr/>
            </p:nvPicPr>
            <p:blipFill rotWithShape="1">
              <a:blip r:embed="rId3">
                <a:alphaModFix/>
              </a:blip>
              <a:srcRect l="15439" t="50357" r="49382"/>
              <a:stretch/>
            </p:blipFill>
            <p:spPr>
              <a:xfrm>
                <a:off x="5827375" y="1272650"/>
                <a:ext cx="1260826" cy="1222350"/>
              </a:xfrm>
              <a:prstGeom prst="rect">
                <a:avLst/>
              </a:prstGeom>
              <a:noFill/>
              <a:ln>
                <a:noFill/>
              </a:ln>
            </p:spPr>
          </p:pic>
        </p:grpSp>
        <p:sp>
          <p:nvSpPr>
            <p:cNvPr id="173" name="Google Shape;173;p25"/>
            <p:cNvSpPr/>
            <p:nvPr/>
          </p:nvSpPr>
          <p:spPr>
            <a:xfrm>
              <a:off x="898375" y="1555550"/>
              <a:ext cx="386400" cy="386400"/>
            </a:xfrm>
            <a:prstGeom prst="ellipse">
              <a:avLst/>
            </a:prstGeom>
            <a:solidFill>
              <a:schemeClr val="dk1"/>
            </a:solidFill>
            <a:ln w="9525" cap="flat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4" name="Google Shape;174;p25"/>
            <p:cNvSpPr txBox="1"/>
            <p:nvPr/>
          </p:nvSpPr>
          <p:spPr>
            <a:xfrm>
              <a:off x="976975" y="1533200"/>
              <a:ext cx="229200" cy="431100"/>
            </a:xfrm>
            <a:prstGeom prst="rect">
              <a:avLst/>
            </a:prstGeom>
            <a:noFill/>
            <a:ln>
              <a:noFill/>
            </a:ln>
          </p:spPr>
          <p:txBody>
            <a:bodyPr spcFirstLastPara="1" wrap="square" lIns="91425" tIns="91425" rIns="91425" bIns="91425" anchor="t" anchorCtr="0">
              <a:sp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-CA" sz="1600" b="1">
                  <a:solidFill>
                    <a:schemeClr val="lt1"/>
                  </a:solidFill>
                  <a:latin typeface="Calibri"/>
                  <a:ea typeface="Calibri"/>
                  <a:cs typeface="Calibri"/>
                  <a:sym typeface="Calibri"/>
                </a:rPr>
                <a:t>1</a:t>
              </a:r>
              <a:endParaRPr sz="1600" b="1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175" name="Google Shape;175;p25"/>
            <p:cNvSpPr/>
            <p:nvPr/>
          </p:nvSpPr>
          <p:spPr>
            <a:xfrm>
              <a:off x="2354750" y="1555550"/>
              <a:ext cx="386400" cy="386400"/>
            </a:xfrm>
            <a:prstGeom prst="ellipse">
              <a:avLst/>
            </a:prstGeom>
            <a:solidFill>
              <a:schemeClr val="dk1"/>
            </a:solidFill>
            <a:ln w="9525" cap="flat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6" name="Google Shape;176;p25"/>
            <p:cNvSpPr txBox="1"/>
            <p:nvPr/>
          </p:nvSpPr>
          <p:spPr>
            <a:xfrm>
              <a:off x="2433350" y="1533200"/>
              <a:ext cx="229200" cy="431100"/>
            </a:xfrm>
            <a:prstGeom prst="rect">
              <a:avLst/>
            </a:prstGeom>
            <a:noFill/>
            <a:ln>
              <a:noFill/>
            </a:ln>
          </p:spPr>
          <p:txBody>
            <a:bodyPr spcFirstLastPara="1" wrap="square" lIns="91425" tIns="91425" rIns="91425" bIns="91425" anchor="t" anchorCtr="0">
              <a:sp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-CA" sz="1600" b="1">
                  <a:solidFill>
                    <a:schemeClr val="lt1"/>
                  </a:solidFill>
                  <a:latin typeface="Calibri"/>
                  <a:ea typeface="Calibri"/>
                  <a:cs typeface="Calibri"/>
                  <a:sym typeface="Calibri"/>
                </a:rPr>
                <a:t>2</a:t>
              </a:r>
              <a:endParaRPr sz="1600" b="1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177" name="Google Shape;177;p25"/>
            <p:cNvSpPr/>
            <p:nvPr/>
          </p:nvSpPr>
          <p:spPr>
            <a:xfrm>
              <a:off x="3811125" y="1577900"/>
              <a:ext cx="386400" cy="386400"/>
            </a:xfrm>
            <a:prstGeom prst="ellipse">
              <a:avLst/>
            </a:prstGeom>
            <a:solidFill>
              <a:schemeClr val="dk1"/>
            </a:solidFill>
            <a:ln w="9525" cap="flat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8" name="Google Shape;178;p25"/>
            <p:cNvSpPr txBox="1"/>
            <p:nvPr/>
          </p:nvSpPr>
          <p:spPr>
            <a:xfrm>
              <a:off x="3889725" y="1555550"/>
              <a:ext cx="229200" cy="431100"/>
            </a:xfrm>
            <a:prstGeom prst="rect">
              <a:avLst/>
            </a:prstGeom>
            <a:noFill/>
            <a:ln>
              <a:noFill/>
            </a:ln>
          </p:spPr>
          <p:txBody>
            <a:bodyPr spcFirstLastPara="1" wrap="square" lIns="91425" tIns="91425" rIns="91425" bIns="91425" anchor="t" anchorCtr="0">
              <a:sp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-CA" sz="1600" b="1">
                  <a:solidFill>
                    <a:schemeClr val="lt1"/>
                  </a:solidFill>
                  <a:latin typeface="Calibri"/>
                  <a:ea typeface="Calibri"/>
                  <a:cs typeface="Calibri"/>
                  <a:sym typeface="Calibri"/>
                </a:rPr>
                <a:t>3</a:t>
              </a:r>
              <a:endParaRPr sz="1600" b="1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179" name="Google Shape;179;p25"/>
            <p:cNvSpPr/>
            <p:nvPr/>
          </p:nvSpPr>
          <p:spPr>
            <a:xfrm>
              <a:off x="5346100" y="1600250"/>
              <a:ext cx="386400" cy="386400"/>
            </a:xfrm>
            <a:prstGeom prst="ellipse">
              <a:avLst/>
            </a:prstGeom>
            <a:solidFill>
              <a:schemeClr val="dk1"/>
            </a:solidFill>
            <a:ln w="9525" cap="flat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0" name="Google Shape;180;p25"/>
            <p:cNvSpPr txBox="1"/>
            <p:nvPr/>
          </p:nvSpPr>
          <p:spPr>
            <a:xfrm>
              <a:off x="5424700" y="1577900"/>
              <a:ext cx="229200" cy="431100"/>
            </a:xfrm>
            <a:prstGeom prst="rect">
              <a:avLst/>
            </a:prstGeom>
            <a:noFill/>
            <a:ln>
              <a:noFill/>
            </a:ln>
          </p:spPr>
          <p:txBody>
            <a:bodyPr spcFirstLastPara="1" wrap="square" lIns="91425" tIns="91425" rIns="91425" bIns="91425" anchor="t" anchorCtr="0">
              <a:sp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-CA" sz="1600" b="1">
                  <a:solidFill>
                    <a:schemeClr val="lt1"/>
                  </a:solidFill>
                  <a:latin typeface="Calibri"/>
                  <a:ea typeface="Calibri"/>
                  <a:cs typeface="Calibri"/>
                  <a:sym typeface="Calibri"/>
                </a:rPr>
                <a:t>4</a:t>
              </a:r>
              <a:endParaRPr sz="1600" b="1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181" name="Google Shape;181;p25"/>
            <p:cNvSpPr/>
            <p:nvPr/>
          </p:nvSpPr>
          <p:spPr>
            <a:xfrm>
              <a:off x="6881075" y="1600250"/>
              <a:ext cx="386400" cy="386400"/>
            </a:xfrm>
            <a:prstGeom prst="ellipse">
              <a:avLst/>
            </a:prstGeom>
            <a:solidFill>
              <a:schemeClr val="dk1"/>
            </a:solidFill>
            <a:ln w="9525" cap="flat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2" name="Google Shape;182;p25"/>
            <p:cNvSpPr txBox="1"/>
            <p:nvPr/>
          </p:nvSpPr>
          <p:spPr>
            <a:xfrm>
              <a:off x="6959675" y="1577900"/>
              <a:ext cx="229200" cy="431100"/>
            </a:xfrm>
            <a:prstGeom prst="rect">
              <a:avLst/>
            </a:prstGeom>
            <a:noFill/>
            <a:ln>
              <a:noFill/>
            </a:ln>
          </p:spPr>
          <p:txBody>
            <a:bodyPr spcFirstLastPara="1" wrap="square" lIns="91425" tIns="91425" rIns="91425" bIns="91425" anchor="t" anchorCtr="0">
              <a:sp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-CA" sz="1600" b="1">
                  <a:solidFill>
                    <a:schemeClr val="lt1"/>
                  </a:solidFill>
                  <a:latin typeface="Calibri"/>
                  <a:ea typeface="Calibri"/>
                  <a:cs typeface="Calibri"/>
                  <a:sym typeface="Calibri"/>
                </a:rPr>
                <a:t>5</a:t>
              </a:r>
              <a:endParaRPr sz="1600" b="1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  <p:sp>
        <p:nvSpPr>
          <p:cNvPr id="183" name="Google Shape;183;p25"/>
          <p:cNvSpPr txBox="1"/>
          <p:nvPr/>
        </p:nvSpPr>
        <p:spPr>
          <a:xfrm>
            <a:off x="891188" y="3173263"/>
            <a:ext cx="7428000" cy="585000"/>
          </a:xfrm>
          <a:prstGeom prst="rect">
            <a:avLst/>
          </a:prstGeom>
          <a:solidFill>
            <a:srgbClr val="FFCC00"/>
          </a:solidFill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45720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CA" sz="2600" b="1">
                <a:latin typeface="Oswald"/>
                <a:ea typeface="Oswald"/>
                <a:cs typeface="Oswald"/>
                <a:sym typeface="Oswald"/>
              </a:rPr>
              <a:t>3.  TAKE ACTION!</a:t>
            </a:r>
            <a:endParaRPr sz="2600" b="1">
              <a:latin typeface="Oswald"/>
              <a:ea typeface="Oswald"/>
              <a:cs typeface="Oswald"/>
              <a:sym typeface="Oswald"/>
            </a:endParaRPr>
          </a:p>
        </p:txBody>
      </p:sp>
      <p:sp>
        <p:nvSpPr>
          <p:cNvPr id="184" name="Google Shape;184;p25"/>
          <p:cNvSpPr txBox="1"/>
          <p:nvPr/>
        </p:nvSpPr>
        <p:spPr>
          <a:xfrm>
            <a:off x="898363" y="5609300"/>
            <a:ext cx="7428000" cy="585000"/>
          </a:xfrm>
          <a:prstGeom prst="rect">
            <a:avLst/>
          </a:prstGeom>
          <a:solidFill>
            <a:srgbClr val="FFCC00"/>
          </a:solidFill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45720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CA" sz="2600" b="1">
                <a:latin typeface="Oswald"/>
                <a:ea typeface="Oswald"/>
                <a:cs typeface="Oswald"/>
                <a:sym typeface="Oswald"/>
              </a:rPr>
              <a:t>4. WORK WITH PARTNERS</a:t>
            </a:r>
            <a:endParaRPr sz="2600" b="1">
              <a:latin typeface="Oswald"/>
              <a:ea typeface="Oswald"/>
              <a:cs typeface="Oswald"/>
              <a:sym typeface="Oswald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8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0" name="Google Shape;190;p26"/>
          <p:cNvSpPr txBox="1">
            <a:spLocks noGrp="1"/>
          </p:cNvSpPr>
          <p:nvPr>
            <p:ph type="body" idx="1"/>
          </p:nvPr>
        </p:nvSpPr>
        <p:spPr>
          <a:xfrm>
            <a:off x="278525" y="3554925"/>
            <a:ext cx="8685900" cy="36885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457200" lvl="0" indent="-368300" algn="l" rtl="0"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200"/>
              <a:buFont typeface="Arial"/>
              <a:buChar char="■"/>
            </a:pPr>
            <a:r>
              <a:rPr lang="en-CA" sz="2200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rPr>
              <a:t>Talk informally to your family, to friends</a:t>
            </a:r>
            <a:endParaRPr sz="2200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2200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  <a:p>
            <a:pPr marL="457200" lvl="0" indent="-368300" algn="l" rtl="0"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200"/>
              <a:buFont typeface="Arial"/>
              <a:buChar char="■"/>
            </a:pPr>
            <a:r>
              <a:rPr lang="en-CA" sz="2200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rPr>
              <a:t>Organize a lunch and learn series at school or on the weekends </a:t>
            </a:r>
            <a:endParaRPr sz="2200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  <a:p>
            <a:pPr marL="45720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2200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  <a:p>
            <a:pPr marL="457200" lvl="0" indent="-368300" algn="l" rtl="0"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200"/>
              <a:buFont typeface="Arial"/>
              <a:buChar char="■"/>
            </a:pPr>
            <a:r>
              <a:rPr lang="en-CA" sz="2200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rPr>
              <a:t>Set up a banner in a prominent place in the school for people to share ideas </a:t>
            </a:r>
            <a:endParaRPr sz="2200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  <a:p>
            <a:pPr marL="45720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2200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  <a:p>
            <a:pPr marL="457200" lvl="0" indent="-368300" algn="l" rtl="0"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200"/>
              <a:buFont typeface="Arial"/>
              <a:buChar char="■"/>
            </a:pPr>
            <a:r>
              <a:rPr lang="en-CA" sz="2200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rPr>
              <a:t>Create a series of thought (and conversation) - provoking school PA announcements</a:t>
            </a:r>
            <a:endParaRPr sz="2200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2200" b="1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pic>
        <p:nvPicPr>
          <p:cNvPr id="191" name="Google Shape;191;p26"/>
          <p:cNvPicPr preferRelativeResize="0"/>
          <p:nvPr/>
        </p:nvPicPr>
        <p:blipFill rotWithShape="1">
          <a:blip r:embed="rId3">
            <a:alphaModFix/>
          </a:blip>
          <a:srcRect r="66433" b="50359"/>
          <a:stretch/>
        </p:blipFill>
        <p:spPr>
          <a:xfrm>
            <a:off x="-1" y="0"/>
            <a:ext cx="2513726" cy="2554226"/>
          </a:xfrm>
          <a:prstGeom prst="rect">
            <a:avLst/>
          </a:prstGeom>
          <a:noFill/>
          <a:ln>
            <a:noFill/>
          </a:ln>
        </p:spPr>
      </p:pic>
      <p:pic>
        <p:nvPicPr>
          <p:cNvPr id="192" name="Google Shape;192;p26"/>
          <p:cNvPicPr preferRelativeResize="0"/>
          <p:nvPr/>
        </p:nvPicPr>
        <p:blipFill rotWithShape="1">
          <a:blip r:embed="rId4">
            <a:alphaModFix/>
          </a:blip>
          <a:srcRect l="42798" t="22714" r="5463" b="26629"/>
          <a:stretch/>
        </p:blipFill>
        <p:spPr>
          <a:xfrm>
            <a:off x="4341875" y="76200"/>
            <a:ext cx="4629528" cy="2554225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9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8" name="Google Shape;198;p27"/>
          <p:cNvSpPr txBox="1">
            <a:spLocks noGrp="1"/>
          </p:cNvSpPr>
          <p:nvPr>
            <p:ph type="body" idx="1"/>
          </p:nvPr>
        </p:nvSpPr>
        <p:spPr>
          <a:xfrm>
            <a:off x="229050" y="2967675"/>
            <a:ext cx="8685900" cy="4053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457200" lvl="0" indent="-368300" algn="l" rtl="0"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200"/>
              <a:buFont typeface="Arial"/>
              <a:buChar char="■"/>
            </a:pPr>
            <a:r>
              <a:rPr lang="en-CA" sz="2200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rPr>
              <a:t>Participate in a climate event organized by a local group, e.g. tree planting, rally, community garden build</a:t>
            </a:r>
            <a:endParaRPr sz="2200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  <a:p>
            <a:pPr marL="45720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2200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  <a:p>
            <a:pPr marL="457200" lvl="0" indent="-368300" algn="l" rtl="0"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200"/>
              <a:buFont typeface="Arial"/>
              <a:buChar char="■"/>
            </a:pPr>
            <a:r>
              <a:rPr lang="en-CA" sz="2200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rPr>
              <a:t>Help the City of Toronto promote </a:t>
            </a:r>
            <a:r>
              <a:rPr lang="en-CA" sz="2200" u="sng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  <a:hlinkClick r:id="rId3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TransformTO</a:t>
            </a:r>
            <a:r>
              <a:rPr lang="en-CA" sz="2200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rPr>
              <a:t> </a:t>
            </a:r>
            <a:br>
              <a:rPr lang="en-CA" sz="2200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rPr>
            </a:br>
            <a:endParaRPr sz="2200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  <a:p>
            <a:pPr marL="457200" lvl="0" indent="-368300" algn="l" rtl="0"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200"/>
              <a:buFont typeface="Arial"/>
              <a:buChar char="■"/>
            </a:pPr>
            <a:r>
              <a:rPr lang="en-CA" sz="2200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rPr>
              <a:t>Sign and share climate action petitions being circulated by climate action groups </a:t>
            </a:r>
            <a:br>
              <a:rPr lang="en-CA" sz="2200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rPr>
            </a:br>
            <a:endParaRPr sz="2200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  <a:p>
            <a:pPr marL="457200" lvl="0" indent="-368300" algn="l" rtl="0"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200"/>
              <a:buFont typeface="Arial"/>
              <a:buChar char="■"/>
            </a:pPr>
            <a:r>
              <a:rPr lang="en-CA" sz="2200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rPr>
              <a:t>Organize/participate in a climate action event at your school (e.g. </a:t>
            </a:r>
            <a:r>
              <a:rPr lang="en-CA" sz="2200" u="sng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  <a:hlinkClick r:id="rId4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National Sweater Day</a:t>
            </a:r>
            <a:r>
              <a:rPr lang="en-CA" sz="2200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rPr>
              <a:t>, </a:t>
            </a:r>
            <a:r>
              <a:rPr lang="en-CA" sz="2200" u="sng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  <a:hlinkClick r:id="rId5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Earth Hour</a:t>
            </a:r>
            <a:r>
              <a:rPr lang="en-CA" sz="2200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rPr>
              <a:t>, </a:t>
            </a:r>
            <a:r>
              <a:rPr lang="en-CA" sz="2200" u="sng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  <a:hlinkClick r:id="rId6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International Walk to School Month</a:t>
            </a:r>
            <a:r>
              <a:rPr lang="en-CA" sz="2200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rPr>
              <a:t>)</a:t>
            </a:r>
            <a:endParaRPr sz="2200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1900">
              <a:solidFill>
                <a:srgbClr val="000000"/>
              </a:solidFill>
            </a:endParaRPr>
          </a:p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endParaRPr sz="2000">
              <a:solidFill>
                <a:srgbClr val="000000"/>
              </a:solidFill>
            </a:endParaRPr>
          </a:p>
        </p:txBody>
      </p:sp>
      <p:pic>
        <p:nvPicPr>
          <p:cNvPr id="199" name="Google Shape;199;p27"/>
          <p:cNvPicPr preferRelativeResize="0"/>
          <p:nvPr/>
        </p:nvPicPr>
        <p:blipFill rotWithShape="1">
          <a:blip r:embed="rId7">
            <a:alphaModFix/>
          </a:blip>
          <a:srcRect l="32527" r="33907" b="50357"/>
          <a:stretch/>
        </p:blipFill>
        <p:spPr>
          <a:xfrm>
            <a:off x="0" y="0"/>
            <a:ext cx="2494776" cy="2534976"/>
          </a:xfrm>
          <a:prstGeom prst="rect">
            <a:avLst/>
          </a:prstGeom>
          <a:noFill/>
          <a:ln>
            <a:noFill/>
          </a:ln>
        </p:spPr>
      </p:pic>
      <p:pic>
        <p:nvPicPr>
          <p:cNvPr id="200" name="Google Shape;200;p27"/>
          <p:cNvPicPr preferRelativeResize="0"/>
          <p:nvPr/>
        </p:nvPicPr>
        <p:blipFill>
          <a:blip r:embed="rId8">
            <a:alphaModFix/>
          </a:blip>
          <a:stretch>
            <a:fillRect/>
          </a:stretch>
        </p:blipFill>
        <p:spPr>
          <a:xfrm>
            <a:off x="6404950" y="76200"/>
            <a:ext cx="2586643" cy="2382575"/>
          </a:xfrm>
          <a:prstGeom prst="rect">
            <a:avLst/>
          </a:prstGeom>
          <a:noFill/>
          <a:ln w="9525" cap="flat" cmpd="sng">
            <a:solidFill>
              <a:schemeClr val="dk2"/>
            </a:solidFill>
            <a:prstDash val="solid"/>
            <a:round/>
            <a:headEnd type="none" w="sm" len="sm"/>
            <a:tailEnd type="none" w="sm" len="sm"/>
          </a:ln>
        </p:spPr>
      </p:pic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0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6" name="Google Shape;206;p28"/>
          <p:cNvSpPr txBox="1">
            <a:spLocks noGrp="1"/>
          </p:cNvSpPr>
          <p:nvPr>
            <p:ph type="body" idx="1"/>
          </p:nvPr>
        </p:nvSpPr>
        <p:spPr>
          <a:xfrm>
            <a:off x="278525" y="2856377"/>
            <a:ext cx="8685900" cy="38829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457200" lvl="0" indent="-368300" algn="l" rtl="0"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200"/>
              <a:buFont typeface="Arial"/>
              <a:buChar char="■"/>
            </a:pPr>
            <a:r>
              <a:rPr lang="en-CA" sz="2200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rPr>
              <a:t>Host a Community Climate Night on TransformTO for the local community</a:t>
            </a:r>
            <a:endParaRPr sz="2200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  <a:p>
            <a:pPr marL="45720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2200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  <a:p>
            <a:pPr marL="457200" lvl="0" indent="-368300" algn="l" rtl="0"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200"/>
              <a:buFont typeface="Arial"/>
              <a:buChar char="■"/>
            </a:pPr>
            <a:r>
              <a:rPr lang="en-CA" sz="2200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rPr>
              <a:t>Climate rally - host your own, make signs and march!</a:t>
            </a:r>
            <a:endParaRPr sz="2200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  <a:p>
            <a:pPr marL="45720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2200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  <a:p>
            <a:pPr marL="457200" lvl="0" indent="-368300" algn="l" rtl="0"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200"/>
              <a:buFont typeface="Arial"/>
              <a:buChar char="■"/>
            </a:pPr>
            <a:r>
              <a:rPr lang="en-CA" sz="2200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rPr>
              <a:t>Organise an environmental Film festival, or a food festival or a fun day!</a:t>
            </a:r>
            <a:endParaRPr sz="2200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  <a:p>
            <a:pPr marL="45720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2200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  <a:p>
            <a:pPr marL="457200" lvl="0" indent="-368300" algn="l" rtl="0"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200"/>
              <a:buFont typeface="Arial"/>
              <a:buChar char="■"/>
            </a:pPr>
            <a:r>
              <a:rPr lang="en-CA" sz="2200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rPr>
              <a:t>Host a school Fashion show to raise awareness of the link between fast fashion and climate change, or a Talent show with a climate twist. </a:t>
            </a:r>
            <a:endParaRPr sz="2200">
              <a:solidFill>
                <a:srgbClr val="000000"/>
              </a:solidFill>
            </a:endParaRPr>
          </a:p>
        </p:txBody>
      </p:sp>
      <p:pic>
        <p:nvPicPr>
          <p:cNvPr id="207" name="Google Shape;207;p28"/>
          <p:cNvPicPr preferRelativeResize="0"/>
          <p:nvPr/>
        </p:nvPicPr>
        <p:blipFill rotWithShape="1">
          <a:blip r:embed="rId3">
            <a:alphaModFix/>
          </a:blip>
          <a:srcRect l="64817" r="3" b="50357"/>
          <a:stretch/>
        </p:blipFill>
        <p:spPr>
          <a:xfrm>
            <a:off x="0" y="0"/>
            <a:ext cx="2534449" cy="2457149"/>
          </a:xfrm>
          <a:prstGeom prst="rect">
            <a:avLst/>
          </a:prstGeom>
          <a:noFill/>
          <a:ln>
            <a:noFill/>
          </a:ln>
        </p:spPr>
      </p:pic>
      <p:pic>
        <p:nvPicPr>
          <p:cNvPr id="208" name="Google Shape;208;p28"/>
          <p:cNvPicPr preferRelativeResize="0"/>
          <p:nvPr/>
        </p:nvPicPr>
        <p:blipFill>
          <a:blip r:embed="rId4">
            <a:alphaModFix/>
          </a:blip>
          <a:stretch>
            <a:fillRect/>
          </a:stretch>
        </p:blipFill>
        <p:spPr>
          <a:xfrm>
            <a:off x="4585075" y="76200"/>
            <a:ext cx="4406513" cy="2457150"/>
          </a:xfrm>
          <a:prstGeom prst="rect">
            <a:avLst/>
          </a:prstGeom>
          <a:noFill/>
          <a:ln w="9525" cap="flat" cmpd="sng">
            <a:solidFill>
              <a:schemeClr val="dk2"/>
            </a:solidFill>
            <a:prstDash val="solid"/>
            <a:round/>
            <a:headEnd type="none" w="sm" len="sm"/>
            <a:tailEnd type="none" w="sm" len="sm"/>
          </a:ln>
        </p:spPr>
      </p:pic>
    </p:spTree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1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4" name="Google Shape;214;p29"/>
          <p:cNvSpPr txBox="1">
            <a:spLocks noGrp="1"/>
          </p:cNvSpPr>
          <p:nvPr>
            <p:ph type="body" idx="1"/>
          </p:nvPr>
        </p:nvSpPr>
        <p:spPr>
          <a:xfrm>
            <a:off x="278525" y="3410175"/>
            <a:ext cx="8685900" cy="3714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457200" lvl="0" indent="-368300" algn="l" rtl="0"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200"/>
              <a:buFont typeface="Arial"/>
              <a:buChar char="■"/>
            </a:pPr>
            <a:r>
              <a:rPr lang="en-CA" sz="220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rPr>
              <a:t>Write letters to local businesses about TransformTO and to urge them to help reach the targets.  </a:t>
            </a:r>
            <a:endParaRPr sz="22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  <a:p>
            <a:pPr marL="45720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22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  <a:p>
            <a:pPr marL="457200" lvl="0" indent="-368300" algn="l" rtl="0"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200"/>
              <a:buFont typeface="Arial"/>
              <a:buChar char="■"/>
            </a:pPr>
            <a:r>
              <a:rPr lang="en-CA" sz="220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rPr>
              <a:t>Share your views on a climate related item being discussed at a City Council meeting.</a:t>
            </a:r>
            <a:endParaRPr sz="22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  <a:p>
            <a:pPr marL="45720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22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  <a:p>
            <a:pPr marL="457200" lvl="0" indent="-368300" algn="l" rtl="0"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200"/>
              <a:buFont typeface="Arial"/>
              <a:buChar char="■"/>
            </a:pPr>
            <a:r>
              <a:rPr lang="en-CA" sz="220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rPr>
              <a:t>Write letters to organizations and businesses encouraging them to divest from fossil fuels </a:t>
            </a:r>
            <a:endParaRPr sz="22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  <a:p>
            <a:pPr marL="45720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22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  <a:p>
            <a:pPr marL="457200" lvl="0" indent="-368300" algn="l" rtl="0"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200"/>
              <a:buFont typeface="Arial"/>
              <a:buChar char="■"/>
            </a:pPr>
            <a:r>
              <a:rPr lang="en-CA" sz="220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rPr>
              <a:t>Write letters to politicians, create a petition</a:t>
            </a:r>
            <a:endParaRPr sz="22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endParaRPr sz="22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pic>
        <p:nvPicPr>
          <p:cNvPr id="215" name="Google Shape;215;p29"/>
          <p:cNvPicPr preferRelativeResize="0"/>
          <p:nvPr/>
        </p:nvPicPr>
        <p:blipFill rotWithShape="1">
          <a:blip r:embed="rId3">
            <a:alphaModFix/>
          </a:blip>
          <a:srcRect l="15439" t="50357" r="49382"/>
          <a:stretch/>
        </p:blipFill>
        <p:spPr>
          <a:xfrm>
            <a:off x="-12350" y="0"/>
            <a:ext cx="2551675" cy="2473825"/>
          </a:xfrm>
          <a:prstGeom prst="rect">
            <a:avLst/>
          </a:prstGeom>
          <a:noFill/>
          <a:ln>
            <a:noFill/>
          </a:ln>
        </p:spPr>
      </p:pic>
      <p:pic>
        <p:nvPicPr>
          <p:cNvPr id="216" name="Google Shape;216;p29"/>
          <p:cNvPicPr preferRelativeResize="0"/>
          <p:nvPr/>
        </p:nvPicPr>
        <p:blipFill>
          <a:blip r:embed="rId4">
            <a:alphaModFix/>
          </a:blip>
          <a:stretch>
            <a:fillRect/>
          </a:stretch>
        </p:blipFill>
        <p:spPr>
          <a:xfrm>
            <a:off x="5079050" y="76200"/>
            <a:ext cx="3912554" cy="2473825"/>
          </a:xfrm>
          <a:prstGeom prst="rect">
            <a:avLst/>
          </a:prstGeom>
          <a:noFill/>
          <a:ln w="9525" cap="flat" cmpd="sng">
            <a:solidFill>
              <a:schemeClr val="dk2"/>
            </a:solidFill>
            <a:prstDash val="solid"/>
            <a:round/>
            <a:headEnd type="none" w="sm" len="sm"/>
            <a:tailEnd type="none" w="sm" len="sm"/>
          </a:ln>
        </p:spPr>
      </p:pic>
    </p:spTree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2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2" name="Google Shape;222;p30"/>
          <p:cNvSpPr txBox="1">
            <a:spLocks noGrp="1"/>
          </p:cNvSpPr>
          <p:nvPr>
            <p:ph type="body" idx="1"/>
          </p:nvPr>
        </p:nvSpPr>
        <p:spPr>
          <a:xfrm>
            <a:off x="278525" y="2965801"/>
            <a:ext cx="8685900" cy="4105500"/>
          </a:xfrm>
          <a:prstGeom prst="rect">
            <a:avLst/>
          </a:prstGeom>
          <a:solidFill>
            <a:schemeClr val="lt1"/>
          </a:solidFill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457200" lvl="0" indent="-368300" algn="l" rtl="0">
              <a:spcBef>
                <a:spcPts val="0"/>
              </a:spcBef>
              <a:spcAft>
                <a:spcPts val="0"/>
              </a:spcAft>
              <a:buSzPts val="2200"/>
              <a:buFont typeface="Arial"/>
              <a:buChar char="■"/>
            </a:pPr>
            <a:r>
              <a:rPr lang="en-CA" sz="220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rPr>
              <a:t>Advocate for bike racks or bike lanes at school and/or in the community</a:t>
            </a:r>
            <a:endParaRPr sz="22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  <a:p>
            <a:pPr marL="45720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22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  <a:p>
            <a:pPr marL="457200" lvl="0" indent="-368300" algn="l" rtl="0">
              <a:spcBef>
                <a:spcPts val="0"/>
              </a:spcBef>
              <a:spcAft>
                <a:spcPts val="0"/>
              </a:spcAft>
              <a:buSzPts val="2200"/>
              <a:buFont typeface="Arial"/>
              <a:buChar char="■"/>
            </a:pPr>
            <a:r>
              <a:rPr lang="en-CA" sz="220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rPr>
              <a:t>Work with the school cafeteria or local community partner to set up a system to recover food waste for redistribution and/or composting</a:t>
            </a:r>
            <a:endParaRPr sz="22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22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  <a:p>
            <a:pPr marL="457200" lvl="0" indent="-368300" algn="l" rtl="0">
              <a:spcBef>
                <a:spcPts val="0"/>
              </a:spcBef>
              <a:spcAft>
                <a:spcPts val="0"/>
              </a:spcAft>
              <a:buSzPts val="2200"/>
              <a:buFont typeface="Arial"/>
              <a:buChar char="■"/>
            </a:pPr>
            <a:r>
              <a:rPr lang="en-CA" sz="220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rPr>
              <a:t>Plant trees for carbon sequestration (and shade) in the community</a:t>
            </a:r>
            <a:endParaRPr sz="22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  <a:p>
            <a:pPr marL="45720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22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  <a:p>
            <a:pPr marL="457200" lvl="0" indent="-368300" algn="l" rtl="0">
              <a:spcBef>
                <a:spcPts val="0"/>
              </a:spcBef>
              <a:spcAft>
                <a:spcPts val="0"/>
              </a:spcAft>
              <a:buSzPts val="2200"/>
              <a:buFont typeface="Arial"/>
              <a:buChar char="■"/>
            </a:pPr>
            <a:r>
              <a:rPr lang="en-CA" sz="220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rPr>
              <a:t>Build a community garden</a:t>
            </a:r>
            <a:endParaRPr sz="22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  <a:p>
            <a:pPr marL="45720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22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2200" b="1">
              <a:solidFill>
                <a:schemeClr val="dk1"/>
              </a:solidFill>
            </a:endParaRPr>
          </a:p>
          <a:p>
            <a:pPr marL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endParaRPr sz="2200" b="1">
              <a:solidFill>
                <a:schemeClr val="dk1"/>
              </a:solidFill>
            </a:endParaRPr>
          </a:p>
        </p:txBody>
      </p:sp>
      <p:pic>
        <p:nvPicPr>
          <p:cNvPr id="223" name="Google Shape;223;p30"/>
          <p:cNvPicPr preferRelativeResize="0"/>
          <p:nvPr/>
        </p:nvPicPr>
        <p:blipFill rotWithShape="1">
          <a:blip r:embed="rId3">
            <a:alphaModFix/>
          </a:blip>
          <a:srcRect l="48399" t="50357" r="16421"/>
          <a:stretch/>
        </p:blipFill>
        <p:spPr>
          <a:xfrm>
            <a:off x="0" y="0"/>
            <a:ext cx="2542201" cy="2464649"/>
          </a:xfrm>
          <a:prstGeom prst="rect">
            <a:avLst/>
          </a:prstGeom>
          <a:noFill/>
          <a:ln>
            <a:noFill/>
          </a:ln>
        </p:spPr>
      </p:pic>
      <p:pic>
        <p:nvPicPr>
          <p:cNvPr id="224" name="Google Shape;224;p30"/>
          <p:cNvPicPr preferRelativeResize="0"/>
          <p:nvPr/>
        </p:nvPicPr>
        <p:blipFill rotWithShape="1">
          <a:blip r:embed="rId4">
            <a:alphaModFix/>
          </a:blip>
          <a:srcRect t="12612" b="21869"/>
          <a:stretch/>
        </p:blipFill>
        <p:spPr>
          <a:xfrm>
            <a:off x="2807775" y="76200"/>
            <a:ext cx="6183824" cy="2464650"/>
          </a:xfrm>
          <a:prstGeom prst="rect">
            <a:avLst/>
          </a:prstGeom>
          <a:noFill/>
          <a:ln w="9525" cap="flat" cmpd="sng">
            <a:solidFill>
              <a:schemeClr val="dk2"/>
            </a:solidFill>
            <a:prstDash val="solid"/>
            <a:round/>
            <a:headEnd type="none" w="sm" len="sm"/>
            <a:tailEnd type="none" w="sm" len="sm"/>
          </a:ln>
        </p:spPr>
      </p:pic>
    </p:spTree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2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9" name="Google Shape;229;p31"/>
          <p:cNvSpPr txBox="1"/>
          <p:nvPr/>
        </p:nvSpPr>
        <p:spPr>
          <a:xfrm>
            <a:off x="3832850" y="3134875"/>
            <a:ext cx="4753800" cy="1509900"/>
          </a:xfrm>
          <a:prstGeom prst="rect">
            <a:avLst/>
          </a:prstGeom>
          <a:noFill/>
          <a:ln w="9525" cap="flat" cmpd="sng">
            <a:solidFill>
              <a:schemeClr val="dk1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457200" lvl="0" indent="-3810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AutoNum type="arabicPeriod"/>
            </a:pPr>
            <a:r>
              <a:rPr lang="en-CA" sz="2400">
                <a:solidFill>
                  <a:schemeClr val="dk1"/>
                </a:solidFill>
              </a:rPr>
              <a:t>Go to </a:t>
            </a:r>
            <a:r>
              <a:rPr lang="en-CA" sz="2400" u="sng">
                <a:solidFill>
                  <a:schemeClr val="hlink"/>
                </a:solidFill>
                <a:hlinkClick r:id="rId3"/>
              </a:rPr>
              <a:t>www.menti.com</a:t>
            </a:r>
            <a:r>
              <a:rPr lang="en-CA" sz="2400">
                <a:solidFill>
                  <a:schemeClr val="dk1"/>
                </a:solidFill>
              </a:rPr>
              <a:t> using a mobile device.</a:t>
            </a:r>
            <a:br>
              <a:rPr lang="en-CA" sz="2400">
                <a:solidFill>
                  <a:schemeClr val="dk1"/>
                </a:solidFill>
              </a:rPr>
            </a:br>
            <a:endParaRPr sz="600">
              <a:solidFill>
                <a:schemeClr val="dk1"/>
              </a:solidFill>
            </a:endParaRPr>
          </a:p>
          <a:p>
            <a:pPr marL="457200" lvl="0" indent="-3810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AutoNum type="arabicPeriod"/>
            </a:pPr>
            <a:r>
              <a:rPr lang="en-CA" sz="2400">
                <a:solidFill>
                  <a:schemeClr val="dk1"/>
                </a:solidFill>
              </a:rPr>
              <a:t>Enter code 4757 8782</a:t>
            </a:r>
            <a:endParaRPr sz="2400">
              <a:solidFill>
                <a:schemeClr val="dk1"/>
              </a:solidFill>
            </a:endParaRPr>
          </a:p>
        </p:txBody>
      </p:sp>
      <p:sp>
        <p:nvSpPr>
          <p:cNvPr id="230" name="Google Shape;230;p31"/>
          <p:cNvSpPr txBox="1"/>
          <p:nvPr/>
        </p:nvSpPr>
        <p:spPr>
          <a:xfrm>
            <a:off x="129900" y="861325"/>
            <a:ext cx="8969100" cy="7251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ctr" rtl="0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lang="en-CA" sz="3511" b="1" i="1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What types of climate action interest you?  </a:t>
            </a:r>
            <a:endParaRPr sz="3511" b="1" i="1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pic>
        <p:nvPicPr>
          <p:cNvPr id="231" name="Google Shape;231;p31"/>
          <p:cNvPicPr preferRelativeResize="0"/>
          <p:nvPr/>
        </p:nvPicPr>
        <p:blipFill rotWithShape="1">
          <a:blip r:embed="rId4">
            <a:alphaModFix/>
          </a:blip>
          <a:srcRect r="3623"/>
          <a:stretch/>
        </p:blipFill>
        <p:spPr>
          <a:xfrm>
            <a:off x="246825" y="2416750"/>
            <a:ext cx="3400275" cy="4283426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3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7" name="Google Shape;237;p32"/>
          <p:cNvSpPr txBox="1">
            <a:spLocks noGrp="1"/>
          </p:cNvSpPr>
          <p:nvPr>
            <p:ph type="body" idx="1"/>
          </p:nvPr>
        </p:nvSpPr>
        <p:spPr>
          <a:xfrm>
            <a:off x="457200" y="1484784"/>
            <a:ext cx="8229600" cy="4824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/>
          <a:p>
            <a:pPr marL="457200" lvl="0" indent="-368300" algn="l" rtl="0">
              <a:spcBef>
                <a:spcPts val="0"/>
              </a:spcBef>
              <a:spcAft>
                <a:spcPts val="0"/>
              </a:spcAft>
              <a:buSzPts val="2200"/>
              <a:buFont typeface="Arial"/>
              <a:buChar char="■"/>
            </a:pPr>
            <a:r>
              <a:rPr lang="en-CA" sz="220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rPr>
              <a:t>Youth climate action grants are coming!</a:t>
            </a:r>
            <a:endParaRPr sz="22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  <a:p>
            <a:pPr marL="45720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2200">
              <a:latin typeface="Open Sans"/>
              <a:ea typeface="Open Sans"/>
              <a:cs typeface="Open Sans"/>
              <a:sym typeface="Open Sans"/>
            </a:endParaRPr>
          </a:p>
        </p:txBody>
      </p:sp>
      <p:sp>
        <p:nvSpPr>
          <p:cNvPr id="238" name="Google Shape;238;p32"/>
          <p:cNvSpPr txBox="1">
            <a:spLocks noGrp="1"/>
          </p:cNvSpPr>
          <p:nvPr>
            <p:ph type="title"/>
          </p:nvPr>
        </p:nvSpPr>
        <p:spPr>
          <a:xfrm>
            <a:off x="395536" y="44624"/>
            <a:ext cx="8229600" cy="1143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/>
          <a:p>
            <a:pPr marL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pen Sans"/>
              <a:buNone/>
            </a:pPr>
            <a:r>
              <a:rPr lang="en-CA">
                <a:solidFill>
                  <a:schemeClr val="dk1"/>
                </a:solidFill>
              </a:rPr>
              <a:t>Stay tuned!</a:t>
            </a:r>
            <a:endParaRPr>
              <a:solidFill>
                <a:schemeClr val="dk1"/>
              </a:solidFill>
            </a:endParaRPr>
          </a:p>
        </p:txBody>
      </p:sp>
      <p:pic>
        <p:nvPicPr>
          <p:cNvPr id="239" name="Google Shape;239;p32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685963" y="3640051"/>
            <a:ext cx="7772073" cy="2227625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4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5" name="Google Shape;245;p33"/>
          <p:cNvSpPr txBox="1">
            <a:spLocks noGrp="1"/>
          </p:cNvSpPr>
          <p:nvPr>
            <p:ph type="title"/>
          </p:nvPr>
        </p:nvSpPr>
        <p:spPr>
          <a:xfrm>
            <a:off x="395536" y="44624"/>
            <a:ext cx="8229600" cy="93610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4400"/>
              <a:buFont typeface="Calibri"/>
              <a:buNone/>
            </a:pPr>
            <a:r>
              <a:rPr lang="en-CA" b="1"/>
              <a:t>Questions?</a:t>
            </a:r>
            <a:endParaRPr b="1"/>
          </a:p>
        </p:txBody>
      </p:sp>
      <p:pic>
        <p:nvPicPr>
          <p:cNvPr id="246" name="Google Shape;246;p33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1149188" y="886553"/>
            <a:ext cx="6722283" cy="4481522"/>
          </a:xfrm>
          <a:prstGeom prst="rect">
            <a:avLst/>
          </a:prstGeom>
          <a:noFill/>
          <a:ln>
            <a:noFill/>
          </a:ln>
        </p:spPr>
      </p:pic>
      <p:sp>
        <p:nvSpPr>
          <p:cNvPr id="247" name="Google Shape;247;p33"/>
          <p:cNvSpPr txBox="1"/>
          <p:nvPr/>
        </p:nvSpPr>
        <p:spPr>
          <a:xfrm rot="-5400000">
            <a:off x="6689925" y="3847825"/>
            <a:ext cx="2701800" cy="338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CA" sz="1000"/>
              <a:t>https://unsplash.com/photos/hRg1KL4-AUE</a:t>
            </a:r>
            <a:endParaRPr sz="1000"/>
          </a:p>
        </p:txBody>
      </p:sp>
      <p:sp>
        <p:nvSpPr>
          <p:cNvPr id="248" name="Google Shape;248;p33"/>
          <p:cNvSpPr txBox="1"/>
          <p:nvPr/>
        </p:nvSpPr>
        <p:spPr>
          <a:xfrm>
            <a:off x="125" y="5579750"/>
            <a:ext cx="9144000" cy="7389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CA" sz="3600" b="1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Thank you for your participation! </a:t>
            </a:r>
            <a:endParaRPr sz="3600" b="1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</p:spTree>
  </p:cSld>
  <p:clrMapOvr>
    <a:masterClrMapping/>
  </p:clrMapOvr>
</p:sld>
</file>

<file path=ppt/theme/theme1.xml><?xml version="1.0" encoding="utf-8"?>
<a:theme xmlns:a="http://schemas.openxmlformats.org/drawingml/2006/main" name="Simple Light">
  <a:themeElements>
    <a:clrScheme name="Simple Light">
      <a:dk1>
        <a:srgbClr val="000000"/>
      </a:dk1>
      <a:lt1>
        <a:srgbClr val="FFFFFF"/>
      </a:lt1>
      <a:dk2>
        <a:srgbClr val="595959"/>
      </a:dk2>
      <a:lt2>
        <a:srgbClr val="EEEEEE"/>
      </a:lt2>
      <a:accent1>
        <a:srgbClr val="4285F4"/>
      </a:accent1>
      <a:accent2>
        <a:srgbClr val="212121"/>
      </a:accent2>
      <a:accent3>
        <a:srgbClr val="78909C"/>
      </a:accent3>
      <a:accent4>
        <a:srgbClr val="FFAB40"/>
      </a:accent4>
      <a:accent5>
        <a:srgbClr val="0097A7"/>
      </a:accent5>
      <a:accent6>
        <a:srgbClr val="EEFF41"/>
      </a:accent6>
      <a:hlink>
        <a:srgbClr val="0097A7"/>
      </a:hlink>
      <a:folHlink>
        <a:srgbClr val="0097A7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0</TotalTime>
  <Words>538</Words>
  <Application>Microsoft Office PowerPoint</Application>
  <PresentationFormat>On-screen Show (4:3)</PresentationFormat>
  <Paragraphs>117</Paragraphs>
  <Slides>18</Slides>
  <Notes>18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18</vt:i4>
      </vt:variant>
    </vt:vector>
  </HeadingPairs>
  <TitlesOfParts>
    <vt:vector size="24" baseType="lpstr">
      <vt:lpstr>Arial</vt:lpstr>
      <vt:lpstr>Noto Sans Symbols</vt:lpstr>
      <vt:lpstr>Open Sans</vt:lpstr>
      <vt:lpstr>Calibri</vt:lpstr>
      <vt:lpstr>Oswald</vt:lpstr>
      <vt:lpstr>Simple Light</vt:lpstr>
      <vt:lpstr>Youth Climate Action </vt:lpstr>
      <vt:lpstr>PowerPoint Presentation</vt:lpstr>
      <vt:lpstr>PowerPoint Presentation</vt:lpstr>
      <vt:lpstr>Climate Change &amp; Toronto</vt:lpstr>
      <vt:lpstr>How will climate change affect Toronto?</vt:lpstr>
      <vt:lpstr>Toronto’s GHG Emissions  </vt:lpstr>
      <vt:lpstr>TransformTO Targets</vt:lpstr>
      <vt:lpstr>Twenty Years of Climate Action</vt:lpstr>
      <vt:lpstr>Youth Climate Action Guide</vt:lpstr>
      <vt:lpstr>TDSB Youth Climate Action Guide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Stay tuned!</vt:lpstr>
      <vt:lpstr>Questions?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Youth Climate Action </dc:title>
  <dc:creator>Evers, Kristen</dc:creator>
  <cp:lastModifiedBy>Evers, Kristen</cp:lastModifiedBy>
  <cp:revision>1</cp:revision>
  <dcterms:modified xsi:type="dcterms:W3CDTF">2021-11-25T16:16:13Z</dcterms:modified>
</cp:coreProperties>
</file>