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6" r:id="rId3"/>
  </p:sldMasterIdLst>
  <p:notesMasterIdLst>
    <p:notesMasterId r:id="rId17"/>
  </p:notesMasterIdLst>
  <p:sldIdLst>
    <p:sldId id="258" r:id="rId4"/>
    <p:sldId id="259" r:id="rId5"/>
    <p:sldId id="261" r:id="rId6"/>
    <p:sldId id="262" r:id="rId7"/>
    <p:sldId id="271" r:id="rId8"/>
    <p:sldId id="265" r:id="rId9"/>
    <p:sldId id="263" r:id="rId10"/>
    <p:sldId id="268" r:id="rId11"/>
    <p:sldId id="267" r:id="rId12"/>
    <p:sldId id="264" r:id="rId13"/>
    <p:sldId id="269" r:id="rId14"/>
    <p:sldId id="270" r:id="rId15"/>
    <p:sldId id="272"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08C7CFB-11DB-4837-AC64-FB7A5D45CE9F}" type="datetimeFigureOut">
              <a:rPr lang="en-CA" smtClean="0"/>
              <a:pPr/>
              <a:t>14/01/2015</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6EF1109-A8DE-4BF6-A212-EB899EAAD9A3}" type="slidenum">
              <a:rPr lang="en-CA" smtClean="0"/>
              <a:pPr/>
              <a:t>‹#›</a:t>
            </a:fld>
            <a:endParaRPr lang="en-CA"/>
          </a:p>
        </p:txBody>
      </p:sp>
    </p:spTree>
    <p:extLst>
      <p:ext uri="{BB962C8B-B14F-4D97-AF65-F5344CB8AC3E}">
        <p14:creationId xmlns:p14="http://schemas.microsoft.com/office/powerpoint/2010/main" xmlns="" val="3471262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CA" altLang="en-US" smtClean="0"/>
              <a:t>Click on graphic or turn to page 5 of the curriculum.</a:t>
            </a:r>
          </a:p>
          <a:p>
            <a:r>
              <a:rPr lang="en-CA" altLang="en-US" smtClean="0"/>
              <a:t>Graphic shows the connections between the three strands of the curriculum</a:t>
            </a:r>
          </a:p>
          <a:p>
            <a:r>
              <a:rPr lang="en-CA" altLang="en-US" smtClean="0"/>
              <a:t>Helps to illustrate the Integrated, balanced, holistic intention of the curriculum – a shift from a focus on content to a focus on helping students practice and build skills for healthy active living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Click on “Vision” or turn to Page 3 of the curriculum</a:t>
            </a:r>
          </a:p>
          <a:p>
            <a:r>
              <a:rPr lang="en-US" altLang="en-US" smtClean="0"/>
              <a:t>Goals of 1998 curriculum – help students develop comprehension, commitment, capacity to lead healthy active lives.</a:t>
            </a:r>
          </a:p>
          <a:p>
            <a:r>
              <a:rPr lang="en-US" altLang="en-US" smtClean="0"/>
              <a:t>Enhanced 2010 vision includes goal of helping students </a:t>
            </a:r>
            <a:br>
              <a:rPr lang="en-US" altLang="en-US" smtClean="0"/>
            </a:br>
            <a:r>
              <a:rPr lang="en-US" altLang="en-US" b="1" smtClean="0"/>
              <a:t>thrive</a:t>
            </a:r>
            <a:r>
              <a:rPr lang="en-US" altLang="en-US" smtClean="0"/>
              <a:t> in an </a:t>
            </a:r>
            <a:r>
              <a:rPr lang="en-US" altLang="en-US" b="1" smtClean="0"/>
              <a:t>ever-changing world</a:t>
            </a:r>
          </a:p>
          <a:p>
            <a:r>
              <a:rPr lang="en-US" altLang="en-US" smtClean="0"/>
              <a:t>Developing </a:t>
            </a:r>
            <a:r>
              <a:rPr lang="en-US" altLang="en-US" b="1" smtClean="0"/>
              <a:t>Physical and health literacy</a:t>
            </a:r>
          </a:p>
          <a:p>
            <a:r>
              <a:rPr lang="en-US" altLang="en-US" b="1" smtClean="0"/>
              <a:t>Leading</a:t>
            </a:r>
            <a:r>
              <a:rPr lang="en-US" altLang="en-US" smtClean="0"/>
              <a:t> AND </a:t>
            </a:r>
            <a:r>
              <a:rPr lang="en-US" altLang="en-US" b="1" smtClean="0"/>
              <a:t>promoting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8F17456-5D97-4759-B380-7A8210CBC2D5}" type="slidenum">
              <a:rPr lang="en-CA" altLang="en-US"/>
              <a:pPr/>
              <a:t>13</a:t>
            </a:fld>
            <a:endParaRPr lang="en-CA" altLang="en-US"/>
          </a:p>
        </p:txBody>
      </p:sp>
      <p:sp>
        <p:nvSpPr>
          <p:cNvPr id="43010"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algn="r"/>
            <a:fld id="{0AAFF816-3574-41A2-A2EA-1CB4E13E8FED}" type="slidenum">
              <a:rPr lang="en-CA" altLang="en-US" sz="1200">
                <a:ea typeface="ＭＳ Ｐゴシック" pitchFamily="-106" charset="-128"/>
              </a:rPr>
              <a:pPr algn="r"/>
              <a:t>13</a:t>
            </a:fld>
            <a:endParaRPr lang="en-CA" altLang="en-US" sz="1200">
              <a:ea typeface="ＭＳ Ｐゴシック" pitchFamily="-106" charset="-128"/>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p:txBody>
          <a:bodyPr/>
          <a:lstStyle/>
          <a:p>
            <a:r>
              <a:rPr lang="en-US" altLang="en-US"/>
              <a:t>High-quality instruction and programs, including the Health and Physical Education curriculum is a foundational piece of a Healthy School.</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3971925"/>
            <a:ext cx="9144000" cy="2886075"/>
          </a:xfrm>
          <a:prstGeom prst="rect">
            <a:avLst/>
          </a:prstGeom>
        </p:spPr>
      </p:pic>
      <p:sp>
        <p:nvSpPr>
          <p:cNvPr id="24" name="Rectangle 23"/>
          <p:cNvSpPr/>
          <p:nvPr userDrawn="1"/>
        </p:nvSpPr>
        <p:spPr>
          <a:xfrm>
            <a:off x="0" y="0"/>
            <a:ext cx="9144000" cy="6477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 Placeholder 2"/>
          <p:cNvSpPr>
            <a:spLocks noGrp="1"/>
          </p:cNvSpPr>
          <p:nvPr>
            <p:ph idx="1"/>
          </p:nvPr>
        </p:nvSpPr>
        <p:spPr>
          <a:xfrm>
            <a:off x="457200" y="1828800"/>
            <a:ext cx="8229600" cy="1752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itle Placeholder 1"/>
          <p:cNvSpPr>
            <a:spLocks noGrp="1"/>
          </p:cNvSpPr>
          <p:nvPr>
            <p:ph type="title"/>
          </p:nvPr>
        </p:nvSpPr>
        <p:spPr>
          <a:xfrm>
            <a:off x="426128" y="609600"/>
            <a:ext cx="8260672" cy="1039427"/>
          </a:xfrm>
          <a:prstGeom prst="rect">
            <a:avLst/>
          </a:prstGeom>
        </p:spPr>
        <p:txBody>
          <a:bodyPr vert="horz" lIns="91440" tIns="45720" rIns="91440" bIns="45720" rtlCol="0" anchor="ctr">
            <a:normAutofit/>
          </a:bodyPr>
          <a:lstStyle>
            <a:lvl1pPr>
              <a:defRPr cap="none" baseline="0"/>
            </a:lvl1pPr>
          </a:lstStyle>
          <a:p>
            <a:r>
              <a:rPr lang="en-US" smtClean="0"/>
              <a:t>Click to edit Master title style</a:t>
            </a:r>
            <a:endParaRPr lang="en-US" dirty="0"/>
          </a:p>
        </p:txBody>
      </p:sp>
    </p:spTree>
    <p:extLst>
      <p:ext uri="{BB962C8B-B14F-4D97-AF65-F5344CB8AC3E}">
        <p14:creationId xmlns:p14="http://schemas.microsoft.com/office/powerpoint/2010/main" xmlns="" val="23895384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228600"/>
            <a:ext cx="9144000" cy="314325"/>
          </a:xfrm>
          <a:prstGeom prst="rect">
            <a:avLst/>
          </a:prstGeom>
        </p:spPr>
      </p:pic>
      <p:sp>
        <p:nvSpPr>
          <p:cNvPr id="7" name="Slide Number Placeholder 6"/>
          <p:cNvSpPr>
            <a:spLocks noGrp="1"/>
          </p:cNvSpPr>
          <p:nvPr>
            <p:ph type="sldNum" sz="quarter" idx="12"/>
          </p:nvPr>
        </p:nvSpPr>
        <p:spPr/>
        <p:txBody>
          <a:bodyPr/>
          <a:lstStyle/>
          <a:p>
            <a:fld id="{A313F930-D753-4E81-B9B3-D505EE818FB2}" type="slidenum">
              <a:rPr lang="en-CA" smtClean="0">
                <a:solidFill>
                  <a:prstClr val="black"/>
                </a:solidFill>
              </a:rPr>
              <a:pPr/>
              <a:t>‹#›</a:t>
            </a:fld>
            <a:endParaRPr lang="en-CA">
              <a:solidFill>
                <a:prstClr val="black"/>
              </a:solidFill>
            </a:endParaRPr>
          </a:p>
        </p:txBody>
      </p:sp>
      <p:sp>
        <p:nvSpPr>
          <p:cNvPr id="9" name="Title 1"/>
          <p:cNvSpPr>
            <a:spLocks noGrp="1"/>
          </p:cNvSpPr>
          <p:nvPr>
            <p:ph type="title"/>
          </p:nvPr>
        </p:nvSpPr>
        <p:spPr>
          <a:xfrm>
            <a:off x="426128" y="609600"/>
            <a:ext cx="8260672" cy="1039427"/>
          </a:xfrm>
        </p:spPr>
        <p:txBody>
          <a:bodyPr/>
          <a:lstStyle>
            <a:lvl1pPr>
              <a:defRPr cap="none" baseline="0"/>
            </a:lvl1pPr>
          </a:lstStyle>
          <a:p>
            <a:r>
              <a:rPr lang="en-US" smtClean="0"/>
              <a:t>Click to edit Master title style</a:t>
            </a:r>
            <a:endParaRPr lang="en-US" dirty="0"/>
          </a:p>
        </p:txBody>
      </p:sp>
      <p:sp>
        <p:nvSpPr>
          <p:cNvPr id="10" name="Content Placeholder 2"/>
          <p:cNvSpPr>
            <a:spLocks noGrp="1"/>
          </p:cNvSpPr>
          <p:nvPr>
            <p:ph idx="1"/>
          </p:nvPr>
        </p:nvSpPr>
        <p:spPr>
          <a:xfrm>
            <a:off x="457200" y="1752601"/>
            <a:ext cx="396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2"/>
          <p:cNvSpPr>
            <a:spLocks noGrp="1"/>
          </p:cNvSpPr>
          <p:nvPr>
            <p:ph idx="13"/>
          </p:nvPr>
        </p:nvSpPr>
        <p:spPr>
          <a:xfrm>
            <a:off x="4720856" y="1752601"/>
            <a:ext cx="396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8"/>
          <p:cNvSpPr>
            <a:spLocks noGrp="1"/>
          </p:cNvSpPr>
          <p:nvPr>
            <p:ph sz="quarter" idx="14" hasCustomPrompt="1"/>
          </p:nvPr>
        </p:nvSpPr>
        <p:spPr>
          <a:xfrm>
            <a:off x="228600" y="228600"/>
            <a:ext cx="5715000" cy="304800"/>
          </a:xfrm>
        </p:spPr>
        <p:txBody>
          <a:bodyPr>
            <a:noAutofit/>
          </a:bodyPr>
          <a:lstStyle>
            <a:lvl1pPr marL="114300" indent="0">
              <a:buFontTx/>
              <a:buNone/>
              <a:defRPr sz="1600" b="1" i="0" baseline="0"/>
            </a:lvl1pPr>
          </a:lstStyle>
          <a:p>
            <a:pPr lvl="0"/>
            <a:r>
              <a:rPr lang="en-US" dirty="0" smtClean="0"/>
              <a:t>Edit section info</a:t>
            </a:r>
            <a:endParaRPr lang="en-CA" dirty="0"/>
          </a:p>
        </p:txBody>
      </p:sp>
    </p:spTree>
    <p:extLst>
      <p:ext uri="{BB962C8B-B14F-4D97-AF65-F5344CB8AC3E}">
        <p14:creationId xmlns:p14="http://schemas.microsoft.com/office/powerpoint/2010/main" xmlns="" val="2479348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313F930-D753-4E81-B9B3-D505EE818FB2}" type="slidenum">
              <a:rPr lang="en-CA" smtClean="0">
                <a:solidFill>
                  <a:prstClr val="black"/>
                </a:solidFill>
              </a:rPr>
              <a:pPr/>
              <a:t>‹#›</a:t>
            </a:fld>
            <a:endParaRPr lang="en-CA">
              <a:solidFill>
                <a:prstClr val="black"/>
              </a:solidFill>
            </a:endParaRPr>
          </a:p>
        </p:txBody>
      </p:sp>
      <p:sp>
        <p:nvSpPr>
          <p:cNvPr id="17" name="Title Placeholder 1"/>
          <p:cNvSpPr>
            <a:spLocks noGrp="1"/>
          </p:cNvSpPr>
          <p:nvPr>
            <p:ph type="title"/>
          </p:nvPr>
        </p:nvSpPr>
        <p:spPr>
          <a:xfrm>
            <a:off x="426128" y="2590800"/>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xmlns="" val="2355378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Slide Number Placeholder 3"/>
          <p:cNvSpPr>
            <a:spLocks noGrp="1"/>
          </p:cNvSpPr>
          <p:nvPr>
            <p:ph type="sldNum" sz="quarter" idx="12"/>
          </p:nvPr>
        </p:nvSpPr>
        <p:spPr/>
        <p:txBody>
          <a:bodyPr/>
          <a:lstStyle/>
          <a:p>
            <a:fld id="{A313F930-D753-4E81-B9B3-D505EE818FB2}"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xmlns="" val="17604526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No Footer">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Slide Number Placeholder 3"/>
          <p:cNvSpPr>
            <a:spLocks noGrp="1"/>
          </p:cNvSpPr>
          <p:nvPr>
            <p:ph type="sldNum" sz="quarter" idx="12"/>
          </p:nvPr>
        </p:nvSpPr>
        <p:spPr/>
        <p:txBody>
          <a:bodyPr/>
          <a:lstStyle/>
          <a:p>
            <a:fld id="{A313F930-D753-4E81-B9B3-D505EE818FB2}"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xmlns="" val="5556467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xmlns="" val="24084224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CA"/>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4FE20C1F-F17A-4158-8308-B3310C8737F8}" type="slidenum">
              <a:rPr lang="en-CA" altLang="en-US"/>
              <a:pPr/>
              <a:t>‹#›</a:t>
            </a:fld>
            <a:endParaRPr lang="en-CA" altLang="en-US"/>
          </a:p>
        </p:txBody>
      </p:sp>
    </p:spTree>
    <p:extLst>
      <p:ext uri="{BB962C8B-B14F-4D97-AF65-F5344CB8AC3E}">
        <p14:creationId xmlns:p14="http://schemas.microsoft.com/office/powerpoint/2010/main" xmlns="" val="699895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16B3B68-8315-4173-BA63-C042FF938763}" type="datetimeFigureOut">
              <a:rPr lang="en-CA" smtClean="0">
                <a:solidFill>
                  <a:prstClr val="black">
                    <a:tint val="75000"/>
                  </a:prstClr>
                </a:solidFill>
              </a:rPr>
              <a:pPr/>
              <a:t>14/01/2015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13869AE9-D9C0-4BAA-BAD4-53A1EC8BF65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781025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16B3B68-8315-4173-BA63-C042FF938763}" type="datetimeFigureOut">
              <a:rPr lang="en-CA" smtClean="0">
                <a:solidFill>
                  <a:prstClr val="black">
                    <a:tint val="75000"/>
                  </a:prstClr>
                </a:solidFill>
              </a:rPr>
              <a:pPr/>
              <a:t>14/01/2015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13869AE9-D9C0-4BAA-BAD4-53A1EC8BF65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727415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6B3B68-8315-4173-BA63-C042FF938763}" type="datetimeFigureOut">
              <a:rPr lang="en-CA" smtClean="0">
                <a:solidFill>
                  <a:prstClr val="black">
                    <a:tint val="75000"/>
                  </a:prstClr>
                </a:solidFill>
              </a:rPr>
              <a:pPr/>
              <a:t>14/01/2015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13869AE9-D9C0-4BAA-BAD4-53A1EC8BF65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343793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16B3B68-8315-4173-BA63-C042FF938763}" type="datetimeFigureOut">
              <a:rPr lang="en-CA" smtClean="0">
                <a:solidFill>
                  <a:prstClr val="black">
                    <a:tint val="75000"/>
                  </a:prstClr>
                </a:solidFill>
              </a:rPr>
              <a:pPr/>
              <a:t>14/01/2015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13869AE9-D9C0-4BAA-BAD4-53A1EC8BF65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41022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200025"/>
            <a:ext cx="9144000" cy="314325"/>
          </a:xfrm>
          <a:prstGeom prst="rect">
            <a:avLst/>
          </a:prstGeom>
        </p:spPr>
      </p:pic>
      <p:sp>
        <p:nvSpPr>
          <p:cNvPr id="2" name="Title 1"/>
          <p:cNvSpPr>
            <a:spLocks noGrp="1"/>
          </p:cNvSpPr>
          <p:nvPr>
            <p:ph type="title"/>
          </p:nvPr>
        </p:nvSpPr>
        <p:spPr/>
        <p:txBody>
          <a:bodyPr/>
          <a:lstStyle>
            <a:lvl1pPr>
              <a:defRPr cap="none"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772400" y="6400800"/>
            <a:ext cx="1066800" cy="329092"/>
          </a:xfrm>
        </p:spPr>
        <p:txBody>
          <a:bodyPr/>
          <a:lstStyle/>
          <a:p>
            <a:fld id="{A313F930-D753-4E81-B9B3-D505EE818FB2}" type="slidenum">
              <a:rPr lang="en-CA" smtClean="0">
                <a:solidFill>
                  <a:prstClr val="black"/>
                </a:solidFill>
              </a:rPr>
              <a:pPr/>
              <a:t>‹#›</a:t>
            </a:fld>
            <a:endParaRPr lang="en-CA">
              <a:solidFill>
                <a:prstClr val="black"/>
              </a:solidFill>
            </a:endParaRPr>
          </a:p>
        </p:txBody>
      </p:sp>
      <p:sp>
        <p:nvSpPr>
          <p:cNvPr id="9" name="Content Placeholder 8"/>
          <p:cNvSpPr>
            <a:spLocks noGrp="1"/>
          </p:cNvSpPr>
          <p:nvPr>
            <p:ph sz="quarter" idx="13" hasCustomPrompt="1"/>
          </p:nvPr>
        </p:nvSpPr>
        <p:spPr>
          <a:xfrm>
            <a:off x="152400" y="190500"/>
            <a:ext cx="5715000" cy="304800"/>
          </a:xfrm>
        </p:spPr>
        <p:txBody>
          <a:bodyPr>
            <a:noAutofit/>
          </a:bodyPr>
          <a:lstStyle>
            <a:lvl1pPr marL="114300" indent="0">
              <a:buFontTx/>
              <a:buNone/>
              <a:defRPr sz="1600" b="1" i="0" baseline="0"/>
            </a:lvl1pPr>
          </a:lstStyle>
          <a:p>
            <a:pPr lvl="0"/>
            <a:r>
              <a:rPr lang="en-US" dirty="0" smtClean="0"/>
              <a:t>Edit section info</a:t>
            </a:r>
            <a:endParaRPr lang="en-CA" dirty="0"/>
          </a:p>
        </p:txBody>
      </p:sp>
    </p:spTree>
    <p:extLst>
      <p:ext uri="{BB962C8B-B14F-4D97-AF65-F5344CB8AC3E}">
        <p14:creationId xmlns:p14="http://schemas.microsoft.com/office/powerpoint/2010/main" xmlns="" val="12908031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16B3B68-8315-4173-BA63-C042FF938763}" type="datetimeFigureOut">
              <a:rPr lang="en-CA" smtClean="0">
                <a:solidFill>
                  <a:prstClr val="black">
                    <a:tint val="75000"/>
                  </a:prstClr>
                </a:solidFill>
              </a:rPr>
              <a:pPr/>
              <a:t>14/01/2015</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13869AE9-D9C0-4BAA-BAD4-53A1EC8BF65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1409855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16B3B68-8315-4173-BA63-C042FF938763}" type="datetimeFigureOut">
              <a:rPr lang="en-CA" smtClean="0">
                <a:solidFill>
                  <a:prstClr val="black">
                    <a:tint val="75000"/>
                  </a:prstClr>
                </a:solidFill>
              </a:rPr>
              <a:pPr/>
              <a:t>14/01/2015</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13869AE9-D9C0-4BAA-BAD4-53A1EC8BF65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2301864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B3B68-8315-4173-BA63-C042FF938763}" type="datetimeFigureOut">
              <a:rPr lang="en-CA" smtClean="0">
                <a:solidFill>
                  <a:prstClr val="black">
                    <a:tint val="75000"/>
                  </a:prstClr>
                </a:solidFill>
              </a:rPr>
              <a:pPr/>
              <a:t>14/01/2015</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13869AE9-D9C0-4BAA-BAD4-53A1EC8BF65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768609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B3B68-8315-4173-BA63-C042FF938763}" type="datetimeFigureOut">
              <a:rPr lang="en-CA" smtClean="0">
                <a:solidFill>
                  <a:prstClr val="black">
                    <a:tint val="75000"/>
                  </a:prstClr>
                </a:solidFill>
              </a:rPr>
              <a:pPr/>
              <a:t>14/01/2015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13869AE9-D9C0-4BAA-BAD4-53A1EC8BF65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371147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B3B68-8315-4173-BA63-C042FF938763}" type="datetimeFigureOut">
              <a:rPr lang="en-CA" smtClean="0">
                <a:solidFill>
                  <a:prstClr val="black">
                    <a:tint val="75000"/>
                  </a:prstClr>
                </a:solidFill>
              </a:rPr>
              <a:pPr/>
              <a:t>14/01/2015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13869AE9-D9C0-4BAA-BAD4-53A1EC8BF65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152893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16B3B68-8315-4173-BA63-C042FF938763}" type="datetimeFigureOut">
              <a:rPr lang="en-CA" smtClean="0">
                <a:solidFill>
                  <a:prstClr val="black">
                    <a:tint val="75000"/>
                  </a:prstClr>
                </a:solidFill>
              </a:rPr>
              <a:pPr/>
              <a:t>14/01/2015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13869AE9-D9C0-4BAA-BAD4-53A1EC8BF65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675170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16B3B68-8315-4173-BA63-C042FF938763}" type="datetimeFigureOut">
              <a:rPr lang="en-CA" smtClean="0">
                <a:solidFill>
                  <a:prstClr val="black">
                    <a:tint val="75000"/>
                  </a:prstClr>
                </a:solidFill>
              </a:rPr>
              <a:pPr/>
              <a:t>14/01/2015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13869AE9-D9C0-4BAA-BAD4-53A1EC8BF65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354330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228600"/>
            <a:ext cx="9144000" cy="314325"/>
          </a:xfrm>
          <a:prstGeom prst="rect">
            <a:avLst/>
          </a:prstGeom>
        </p:spPr>
      </p:pic>
      <p:sp>
        <p:nvSpPr>
          <p:cNvPr id="7" name="Slide Number Placeholder 6"/>
          <p:cNvSpPr>
            <a:spLocks noGrp="1"/>
          </p:cNvSpPr>
          <p:nvPr>
            <p:ph type="sldNum" sz="quarter" idx="12"/>
          </p:nvPr>
        </p:nvSpPr>
        <p:spPr/>
        <p:txBody>
          <a:bodyPr/>
          <a:lstStyle/>
          <a:p>
            <a:fld id="{A313F930-D753-4E81-B9B3-D505EE818FB2}" type="slidenum">
              <a:rPr lang="en-CA" smtClean="0">
                <a:solidFill>
                  <a:prstClr val="black"/>
                </a:solidFill>
              </a:rPr>
              <a:pPr/>
              <a:t>‹#›</a:t>
            </a:fld>
            <a:endParaRPr lang="en-CA">
              <a:solidFill>
                <a:prstClr val="black"/>
              </a:solidFill>
            </a:endParaRPr>
          </a:p>
        </p:txBody>
      </p:sp>
      <p:sp>
        <p:nvSpPr>
          <p:cNvPr id="9" name="Title 1"/>
          <p:cNvSpPr>
            <a:spLocks noGrp="1"/>
          </p:cNvSpPr>
          <p:nvPr>
            <p:ph type="title"/>
          </p:nvPr>
        </p:nvSpPr>
        <p:spPr>
          <a:xfrm>
            <a:off x="426128" y="609600"/>
            <a:ext cx="8260672" cy="1039427"/>
          </a:xfrm>
        </p:spPr>
        <p:txBody>
          <a:bodyPr/>
          <a:lstStyle>
            <a:lvl1pPr>
              <a:defRPr cap="none" baseline="0"/>
            </a:lvl1pPr>
          </a:lstStyle>
          <a:p>
            <a:r>
              <a:rPr lang="en-US" smtClean="0"/>
              <a:t>Click to edit Master title style</a:t>
            </a:r>
            <a:endParaRPr lang="en-US" dirty="0"/>
          </a:p>
        </p:txBody>
      </p:sp>
      <p:sp>
        <p:nvSpPr>
          <p:cNvPr id="10" name="Content Placeholder 2"/>
          <p:cNvSpPr>
            <a:spLocks noGrp="1"/>
          </p:cNvSpPr>
          <p:nvPr>
            <p:ph idx="1"/>
          </p:nvPr>
        </p:nvSpPr>
        <p:spPr>
          <a:xfrm>
            <a:off x="457200" y="1752601"/>
            <a:ext cx="396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2"/>
          <p:cNvSpPr>
            <a:spLocks noGrp="1"/>
          </p:cNvSpPr>
          <p:nvPr>
            <p:ph idx="13"/>
          </p:nvPr>
        </p:nvSpPr>
        <p:spPr>
          <a:xfrm>
            <a:off x="4720856" y="1752601"/>
            <a:ext cx="396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8"/>
          <p:cNvSpPr>
            <a:spLocks noGrp="1"/>
          </p:cNvSpPr>
          <p:nvPr>
            <p:ph sz="quarter" idx="14" hasCustomPrompt="1"/>
          </p:nvPr>
        </p:nvSpPr>
        <p:spPr>
          <a:xfrm>
            <a:off x="228600" y="228600"/>
            <a:ext cx="5715000" cy="304800"/>
          </a:xfrm>
        </p:spPr>
        <p:txBody>
          <a:bodyPr>
            <a:noAutofit/>
          </a:bodyPr>
          <a:lstStyle>
            <a:lvl1pPr marL="114300" indent="0">
              <a:buFontTx/>
              <a:buNone/>
              <a:defRPr sz="1600" b="1" i="0" baseline="0"/>
            </a:lvl1pPr>
          </a:lstStyle>
          <a:p>
            <a:pPr lvl="0"/>
            <a:r>
              <a:rPr lang="en-US" dirty="0" smtClean="0"/>
              <a:t>Edit section info</a:t>
            </a:r>
            <a:endParaRPr lang="en-CA" dirty="0"/>
          </a:p>
        </p:txBody>
      </p:sp>
    </p:spTree>
    <p:extLst>
      <p:ext uri="{BB962C8B-B14F-4D97-AF65-F5344CB8AC3E}">
        <p14:creationId xmlns:p14="http://schemas.microsoft.com/office/powerpoint/2010/main" xmlns="" val="406386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313F930-D753-4E81-B9B3-D505EE818FB2}" type="slidenum">
              <a:rPr lang="en-CA" smtClean="0">
                <a:solidFill>
                  <a:prstClr val="black"/>
                </a:solidFill>
              </a:rPr>
              <a:pPr/>
              <a:t>‹#›</a:t>
            </a:fld>
            <a:endParaRPr lang="en-CA">
              <a:solidFill>
                <a:prstClr val="black"/>
              </a:solidFill>
            </a:endParaRPr>
          </a:p>
        </p:txBody>
      </p:sp>
      <p:sp>
        <p:nvSpPr>
          <p:cNvPr id="17" name="Title Placeholder 1"/>
          <p:cNvSpPr>
            <a:spLocks noGrp="1"/>
          </p:cNvSpPr>
          <p:nvPr>
            <p:ph type="title"/>
          </p:nvPr>
        </p:nvSpPr>
        <p:spPr>
          <a:xfrm>
            <a:off x="426128" y="2590800"/>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xmlns="" val="20131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Slide Number Placeholder 3"/>
          <p:cNvSpPr>
            <a:spLocks noGrp="1"/>
          </p:cNvSpPr>
          <p:nvPr>
            <p:ph type="sldNum" sz="quarter" idx="12"/>
          </p:nvPr>
        </p:nvSpPr>
        <p:spPr/>
        <p:txBody>
          <a:bodyPr/>
          <a:lstStyle/>
          <a:p>
            <a:fld id="{A313F930-D753-4E81-B9B3-D505EE818FB2}"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xmlns="" val="19991443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No Footer">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Slide Number Placeholder 3"/>
          <p:cNvSpPr>
            <a:spLocks noGrp="1"/>
          </p:cNvSpPr>
          <p:nvPr>
            <p:ph type="sldNum" sz="quarter" idx="12"/>
          </p:nvPr>
        </p:nvSpPr>
        <p:spPr/>
        <p:txBody>
          <a:bodyPr/>
          <a:lstStyle/>
          <a:p>
            <a:fld id="{A313F930-D753-4E81-B9B3-D505EE818FB2}" type="slidenum">
              <a:rPr lang="en-CA" smtClean="0">
                <a:solidFill>
                  <a:prstClr val="black"/>
                </a:solidFill>
              </a:rPr>
              <a:pPr/>
              <a:t>‹#›</a:t>
            </a:fld>
            <a:endParaRPr lang="en-CA">
              <a:solidFill>
                <a:prstClr val="black"/>
              </a:solidFill>
            </a:endParaRPr>
          </a:p>
        </p:txBody>
      </p:sp>
    </p:spTree>
    <p:extLst>
      <p:ext uri="{BB962C8B-B14F-4D97-AF65-F5344CB8AC3E}">
        <p14:creationId xmlns:p14="http://schemas.microsoft.com/office/powerpoint/2010/main" xmlns="" val="17749017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xmlns="" val="23126440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3971925"/>
            <a:ext cx="9144000" cy="2886075"/>
          </a:xfrm>
          <a:prstGeom prst="rect">
            <a:avLst/>
          </a:prstGeom>
        </p:spPr>
      </p:pic>
      <p:sp>
        <p:nvSpPr>
          <p:cNvPr id="24" name="Rectangle 23"/>
          <p:cNvSpPr/>
          <p:nvPr userDrawn="1"/>
        </p:nvSpPr>
        <p:spPr>
          <a:xfrm>
            <a:off x="0" y="0"/>
            <a:ext cx="9144000" cy="6477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 Placeholder 2"/>
          <p:cNvSpPr>
            <a:spLocks noGrp="1"/>
          </p:cNvSpPr>
          <p:nvPr>
            <p:ph idx="1"/>
          </p:nvPr>
        </p:nvSpPr>
        <p:spPr>
          <a:xfrm>
            <a:off x="457200" y="1828800"/>
            <a:ext cx="8229600" cy="1752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itle Placeholder 1"/>
          <p:cNvSpPr>
            <a:spLocks noGrp="1"/>
          </p:cNvSpPr>
          <p:nvPr>
            <p:ph type="title"/>
          </p:nvPr>
        </p:nvSpPr>
        <p:spPr>
          <a:xfrm>
            <a:off x="426128" y="609600"/>
            <a:ext cx="8260672" cy="1039427"/>
          </a:xfrm>
          <a:prstGeom prst="rect">
            <a:avLst/>
          </a:prstGeom>
        </p:spPr>
        <p:txBody>
          <a:bodyPr vert="horz" lIns="91440" tIns="45720" rIns="91440" bIns="45720" rtlCol="0" anchor="ctr">
            <a:normAutofit/>
          </a:bodyPr>
          <a:lstStyle>
            <a:lvl1pPr>
              <a:defRPr cap="none" baseline="0"/>
            </a:lvl1pPr>
          </a:lstStyle>
          <a:p>
            <a:r>
              <a:rPr lang="en-US" smtClean="0"/>
              <a:t>Click to edit Master title style</a:t>
            </a:r>
            <a:endParaRPr lang="en-US" dirty="0"/>
          </a:p>
        </p:txBody>
      </p:sp>
    </p:spTree>
    <p:extLst>
      <p:ext uri="{BB962C8B-B14F-4D97-AF65-F5344CB8AC3E}">
        <p14:creationId xmlns:p14="http://schemas.microsoft.com/office/powerpoint/2010/main" xmlns="" val="20352312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200025"/>
            <a:ext cx="9144000" cy="314325"/>
          </a:xfrm>
          <a:prstGeom prst="rect">
            <a:avLst/>
          </a:prstGeom>
        </p:spPr>
      </p:pic>
      <p:sp>
        <p:nvSpPr>
          <p:cNvPr id="2" name="Title 1"/>
          <p:cNvSpPr>
            <a:spLocks noGrp="1"/>
          </p:cNvSpPr>
          <p:nvPr>
            <p:ph type="title"/>
          </p:nvPr>
        </p:nvSpPr>
        <p:spPr/>
        <p:txBody>
          <a:bodyPr/>
          <a:lstStyle>
            <a:lvl1pPr>
              <a:defRPr cap="none"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772400" y="6400800"/>
            <a:ext cx="1066800" cy="329092"/>
          </a:xfrm>
        </p:spPr>
        <p:txBody>
          <a:bodyPr/>
          <a:lstStyle/>
          <a:p>
            <a:fld id="{A313F930-D753-4E81-B9B3-D505EE818FB2}" type="slidenum">
              <a:rPr lang="en-CA" smtClean="0">
                <a:solidFill>
                  <a:prstClr val="black"/>
                </a:solidFill>
              </a:rPr>
              <a:pPr/>
              <a:t>‹#›</a:t>
            </a:fld>
            <a:endParaRPr lang="en-CA">
              <a:solidFill>
                <a:prstClr val="black"/>
              </a:solidFill>
            </a:endParaRPr>
          </a:p>
        </p:txBody>
      </p:sp>
      <p:sp>
        <p:nvSpPr>
          <p:cNvPr id="9" name="Content Placeholder 8"/>
          <p:cNvSpPr>
            <a:spLocks noGrp="1"/>
          </p:cNvSpPr>
          <p:nvPr>
            <p:ph sz="quarter" idx="13" hasCustomPrompt="1"/>
          </p:nvPr>
        </p:nvSpPr>
        <p:spPr>
          <a:xfrm>
            <a:off x="152400" y="190500"/>
            <a:ext cx="5715000" cy="304800"/>
          </a:xfrm>
        </p:spPr>
        <p:txBody>
          <a:bodyPr>
            <a:noAutofit/>
          </a:bodyPr>
          <a:lstStyle>
            <a:lvl1pPr marL="114300" indent="0">
              <a:buFontTx/>
              <a:buNone/>
              <a:defRPr sz="1600" b="1" i="0" baseline="0"/>
            </a:lvl1pPr>
          </a:lstStyle>
          <a:p>
            <a:pPr lvl="0"/>
            <a:r>
              <a:rPr lang="en-US" dirty="0" smtClean="0"/>
              <a:t>Edit section info</a:t>
            </a:r>
            <a:endParaRPr lang="en-CA" dirty="0"/>
          </a:p>
        </p:txBody>
      </p:sp>
    </p:spTree>
    <p:extLst>
      <p:ext uri="{BB962C8B-B14F-4D97-AF65-F5344CB8AC3E}">
        <p14:creationId xmlns:p14="http://schemas.microsoft.com/office/powerpoint/2010/main" xmlns="" val="1928303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jpe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6206490"/>
            <a:ext cx="9144000" cy="651510"/>
          </a:xfrm>
          <a:prstGeom prst="rect">
            <a:avLst/>
          </a:prstGeom>
        </p:spPr>
      </p:pic>
      <p:sp>
        <p:nvSpPr>
          <p:cNvPr id="3" name="Text Placeholder 2"/>
          <p:cNvSpPr>
            <a:spLocks noGrp="1"/>
          </p:cNvSpPr>
          <p:nvPr>
            <p:ph type="body" idx="1"/>
          </p:nvPr>
        </p:nvSpPr>
        <p:spPr>
          <a:xfrm>
            <a:off x="457200" y="1752601"/>
            <a:ext cx="82296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924800" y="152400"/>
            <a:ext cx="1066800" cy="329092"/>
          </a:xfrm>
          <a:prstGeom prst="rect">
            <a:avLst/>
          </a:prstGeom>
        </p:spPr>
        <p:txBody>
          <a:bodyPr vert="horz" lIns="91440" tIns="45720" rIns="91440" bIns="0" rtlCol="0" anchor="b" anchorCtr="1"/>
          <a:lstStyle>
            <a:lvl1pPr algn="r">
              <a:defRPr sz="1200" baseline="0">
                <a:solidFill>
                  <a:schemeClr val="tx1"/>
                </a:solidFill>
              </a:defRPr>
            </a:lvl1pPr>
          </a:lstStyle>
          <a:p>
            <a:fld id="{A313F930-D753-4E81-B9B3-D505EE818FB2}" type="slidenum">
              <a:rPr lang="en-CA" smtClean="0">
                <a:solidFill>
                  <a:prstClr val="black"/>
                </a:solidFill>
              </a:rPr>
              <a:pPr/>
              <a:t>‹#›</a:t>
            </a:fld>
            <a:endParaRPr lang="en-CA" dirty="0">
              <a:solidFill>
                <a:prstClr val="black"/>
              </a:solidFill>
            </a:endParaRPr>
          </a:p>
        </p:txBody>
      </p:sp>
      <p:sp>
        <p:nvSpPr>
          <p:cNvPr id="2" name="Title Placeholder 1"/>
          <p:cNvSpPr>
            <a:spLocks noGrp="1"/>
          </p:cNvSpPr>
          <p:nvPr>
            <p:ph type="title"/>
          </p:nvPr>
        </p:nvSpPr>
        <p:spPr>
          <a:xfrm>
            <a:off x="426128" y="609600"/>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xmlns="" val="2782102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hf hdr="0" dt="0"/>
  <p:txStyles>
    <p:titleStyle>
      <a:lvl1pPr algn="ctr" defTabSz="914400" rtl="0" eaLnBrk="1" latinLnBrk="0" hangingPunct="1">
        <a:spcBef>
          <a:spcPct val="0"/>
        </a:spcBef>
        <a:buNone/>
        <a:defRPr sz="3500" kern="1200" cap="none" baseline="0">
          <a:solidFill>
            <a:schemeClr val="tx1"/>
          </a:solidFill>
          <a:latin typeface="+mj-lt"/>
          <a:ea typeface="+mj-ea"/>
          <a:cs typeface="+mj-cs"/>
        </a:defRPr>
      </a:lvl1pPr>
    </p:titleStyle>
    <p:bodyStyle>
      <a:lvl1pPr marL="3429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tx1"/>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tx1"/>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tx1"/>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0" y="6206490"/>
            <a:ext cx="9144000" cy="651510"/>
          </a:xfrm>
          <a:prstGeom prst="rect">
            <a:avLst/>
          </a:prstGeom>
        </p:spPr>
      </p:pic>
      <p:sp>
        <p:nvSpPr>
          <p:cNvPr id="3" name="Text Placeholder 2"/>
          <p:cNvSpPr>
            <a:spLocks noGrp="1"/>
          </p:cNvSpPr>
          <p:nvPr>
            <p:ph type="body" idx="1"/>
          </p:nvPr>
        </p:nvSpPr>
        <p:spPr>
          <a:xfrm>
            <a:off x="457200" y="1752601"/>
            <a:ext cx="82296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924800" y="152400"/>
            <a:ext cx="1066800" cy="329092"/>
          </a:xfrm>
          <a:prstGeom prst="rect">
            <a:avLst/>
          </a:prstGeom>
        </p:spPr>
        <p:txBody>
          <a:bodyPr vert="horz" lIns="91440" tIns="45720" rIns="91440" bIns="0" rtlCol="0" anchor="b" anchorCtr="1"/>
          <a:lstStyle>
            <a:lvl1pPr algn="r">
              <a:defRPr sz="1200" baseline="0">
                <a:solidFill>
                  <a:schemeClr val="tx1"/>
                </a:solidFill>
              </a:defRPr>
            </a:lvl1pPr>
          </a:lstStyle>
          <a:p>
            <a:fld id="{A313F930-D753-4E81-B9B3-D505EE818FB2}" type="slidenum">
              <a:rPr lang="en-CA" smtClean="0">
                <a:solidFill>
                  <a:prstClr val="black"/>
                </a:solidFill>
              </a:rPr>
              <a:pPr/>
              <a:t>‹#›</a:t>
            </a:fld>
            <a:endParaRPr lang="en-CA" dirty="0">
              <a:solidFill>
                <a:prstClr val="black"/>
              </a:solidFill>
            </a:endParaRPr>
          </a:p>
        </p:txBody>
      </p:sp>
      <p:sp>
        <p:nvSpPr>
          <p:cNvPr id="2" name="Title Placeholder 1"/>
          <p:cNvSpPr>
            <a:spLocks noGrp="1"/>
          </p:cNvSpPr>
          <p:nvPr>
            <p:ph type="title"/>
          </p:nvPr>
        </p:nvSpPr>
        <p:spPr>
          <a:xfrm>
            <a:off x="426128" y="609600"/>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xmlns="" val="235286267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88" r:id="rId8"/>
  </p:sldLayoutIdLst>
  <p:timing>
    <p:tnLst>
      <p:par>
        <p:cTn id="1" dur="indefinite" restart="never" nodeType="tmRoot"/>
      </p:par>
    </p:tnLst>
  </p:timing>
  <p:hf hdr="0" dt="0"/>
  <p:txStyles>
    <p:titleStyle>
      <a:lvl1pPr algn="ctr" defTabSz="914400" rtl="0" eaLnBrk="1" latinLnBrk="0" hangingPunct="1">
        <a:spcBef>
          <a:spcPct val="0"/>
        </a:spcBef>
        <a:buNone/>
        <a:defRPr sz="3500" kern="1200" cap="none" baseline="0">
          <a:solidFill>
            <a:schemeClr val="tx1"/>
          </a:solidFill>
          <a:latin typeface="+mj-lt"/>
          <a:ea typeface="+mj-ea"/>
          <a:cs typeface="+mj-cs"/>
        </a:defRPr>
      </a:lvl1pPr>
    </p:titleStyle>
    <p:bodyStyle>
      <a:lvl1pPr marL="3429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tx1"/>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tx1"/>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tx1"/>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B3B68-8315-4173-BA63-C042FF938763}" type="datetimeFigureOut">
              <a:rPr lang="en-CA" smtClean="0">
                <a:solidFill>
                  <a:prstClr val="black">
                    <a:tint val="75000"/>
                  </a:prstClr>
                </a:solidFill>
              </a:rPr>
              <a:pPr/>
              <a:t>14/01/2015</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69AE9-D9C0-4BAA-BAD4-53A1EC8BF65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xmlns="" val="61592877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hyperlink" Target="http://conn-o.osapac.org/p1440117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3581400"/>
          </a:xfrm>
        </p:spPr>
        <p:txBody>
          <a:bodyPr>
            <a:normAutofit fontScale="55000" lnSpcReduction="20000"/>
          </a:bodyPr>
          <a:lstStyle/>
          <a:p>
            <a:pPr marL="114300" indent="0" algn="ctr">
              <a:buNone/>
            </a:pPr>
            <a:r>
              <a:rPr lang="en-US" sz="4800" b="1" dirty="0" smtClean="0"/>
              <a:t/>
            </a:r>
            <a:br>
              <a:rPr lang="en-US" sz="4800" b="1" dirty="0" smtClean="0"/>
            </a:br>
            <a:r>
              <a:rPr lang="en-US" sz="11000" b="1" dirty="0" smtClean="0"/>
              <a:t>Healthy Growth and Development</a:t>
            </a:r>
          </a:p>
          <a:p>
            <a:pPr marL="114300" indent="0" algn="ctr">
              <a:buNone/>
            </a:pPr>
            <a:r>
              <a:rPr lang="en-US" sz="4800" dirty="0" smtClean="0"/>
              <a:t/>
            </a:r>
            <a:br>
              <a:rPr lang="en-US" sz="4800" dirty="0" smtClean="0"/>
            </a:br>
            <a:endParaRPr lang="en-US" sz="4000" dirty="0" smtClean="0"/>
          </a:p>
          <a:p>
            <a:pPr marL="114300" indent="0" algn="ctr">
              <a:buNone/>
            </a:pPr>
            <a:endParaRPr lang="en-US" sz="4800" b="1" dirty="0" smtClean="0"/>
          </a:p>
          <a:p>
            <a:pPr marL="114300" indent="0" algn="ctr">
              <a:buNone/>
            </a:pPr>
            <a:r>
              <a:rPr lang="en-US" sz="3500" dirty="0" smtClean="0"/>
              <a:t>Toronto District School Board</a:t>
            </a:r>
            <a:endParaRPr lang="en-CA" sz="3500" dirty="0"/>
          </a:p>
        </p:txBody>
      </p:sp>
    </p:spTree>
    <p:extLst>
      <p:ext uri="{BB962C8B-B14F-4D97-AF65-F5344CB8AC3E}">
        <p14:creationId xmlns:p14="http://schemas.microsoft.com/office/powerpoint/2010/main" xmlns="" val="2290658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Curriculum Expectations</a:t>
            </a:r>
            <a:endParaRPr lang="en-CA" sz="3200" b="1" dirty="0"/>
          </a:p>
        </p:txBody>
      </p:sp>
      <p:sp>
        <p:nvSpPr>
          <p:cNvPr id="3" name="Content Placeholder 2"/>
          <p:cNvSpPr>
            <a:spLocks noGrp="1"/>
          </p:cNvSpPr>
          <p:nvPr>
            <p:ph idx="1"/>
          </p:nvPr>
        </p:nvSpPr>
        <p:spPr/>
        <p:txBody>
          <a:bodyPr/>
          <a:lstStyle/>
          <a:p>
            <a:r>
              <a:rPr lang="en-CA" sz="2800" b="1" dirty="0" smtClean="0"/>
              <a:t>Healthy Living Strand:</a:t>
            </a:r>
          </a:p>
          <a:p>
            <a:pPr lvl="1"/>
            <a:r>
              <a:rPr lang="en-CA" sz="2800" dirty="0" smtClean="0"/>
              <a:t>Healthy Eating</a:t>
            </a:r>
          </a:p>
          <a:p>
            <a:pPr lvl="1"/>
            <a:r>
              <a:rPr lang="en-CA" sz="2800" dirty="0" smtClean="0"/>
              <a:t>Personal Safety and Injury Prevention</a:t>
            </a:r>
          </a:p>
          <a:p>
            <a:pPr lvl="1"/>
            <a:r>
              <a:rPr lang="en-CA" sz="2800" dirty="0" smtClean="0"/>
              <a:t>Substance Use, Addictions and Related Behaviours</a:t>
            </a:r>
          </a:p>
          <a:p>
            <a:pPr lvl="1"/>
            <a:r>
              <a:rPr lang="en-CA" sz="2800" dirty="0" smtClean="0"/>
              <a:t>Growth and Development</a:t>
            </a:r>
          </a:p>
          <a:p>
            <a:pPr lvl="1"/>
            <a:endParaRPr lang="en-CA" dirty="0"/>
          </a:p>
          <a:p>
            <a:pPr marL="114300" indent="0">
              <a:buNone/>
            </a:pPr>
            <a:endParaRPr lang="en-CA" dirty="0" smtClean="0"/>
          </a:p>
        </p:txBody>
      </p:sp>
      <p:sp>
        <p:nvSpPr>
          <p:cNvPr id="4" name="Slide Number Placeholder 3"/>
          <p:cNvSpPr>
            <a:spLocks noGrp="1"/>
          </p:cNvSpPr>
          <p:nvPr>
            <p:ph type="sldNum" sz="quarter" idx="12"/>
          </p:nvPr>
        </p:nvSpPr>
        <p:spPr/>
        <p:txBody>
          <a:bodyPr/>
          <a:lstStyle/>
          <a:p>
            <a:fld id="{A313F930-D753-4E81-B9B3-D505EE818FB2}" type="slidenum">
              <a:rPr lang="en-CA" smtClean="0">
                <a:solidFill>
                  <a:prstClr val="black"/>
                </a:solidFill>
              </a:rPr>
              <a:pPr/>
              <a:t>10</a:t>
            </a:fld>
            <a:endParaRPr lang="en-CA">
              <a:solidFill>
                <a:prstClr val="black"/>
              </a:solidFill>
            </a:endParaRPr>
          </a:p>
        </p:txBody>
      </p:sp>
      <p:sp>
        <p:nvSpPr>
          <p:cNvPr id="5" name="Content Placeholder 4"/>
          <p:cNvSpPr>
            <a:spLocks noGrp="1"/>
          </p:cNvSpPr>
          <p:nvPr>
            <p:ph sz="quarter" idx="13"/>
          </p:nvPr>
        </p:nvSpPr>
        <p:spPr/>
        <p:txBody>
          <a:bodyPr/>
          <a:lstStyle/>
          <a:p>
            <a:endParaRPr lang="en-CA"/>
          </a:p>
        </p:txBody>
      </p:sp>
    </p:spTree>
    <p:extLst>
      <p:ext uri="{BB962C8B-B14F-4D97-AF65-F5344CB8AC3E}">
        <p14:creationId xmlns:p14="http://schemas.microsoft.com/office/powerpoint/2010/main" xmlns="" val="2002126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Curriculum Expectations</a:t>
            </a:r>
            <a:endParaRPr lang="en-CA" sz="3200" b="1" dirty="0"/>
          </a:p>
        </p:txBody>
      </p:sp>
      <p:sp>
        <p:nvSpPr>
          <p:cNvPr id="3" name="Content Placeholder 2"/>
          <p:cNvSpPr>
            <a:spLocks noGrp="1"/>
          </p:cNvSpPr>
          <p:nvPr>
            <p:ph idx="1"/>
          </p:nvPr>
        </p:nvSpPr>
        <p:spPr/>
        <p:txBody>
          <a:bodyPr/>
          <a:lstStyle/>
          <a:p>
            <a:pPr lvl="1"/>
            <a:r>
              <a:rPr lang="en-CA" sz="2400" dirty="0" smtClean="0"/>
              <a:t>Growth and Development:  Grades 1 – 12  </a:t>
            </a:r>
          </a:p>
          <a:p>
            <a:pPr marL="411480" lvl="1" indent="0">
              <a:buNone/>
            </a:pPr>
            <a:r>
              <a:rPr lang="en-CA" sz="2400" dirty="0" smtClean="0"/>
              <a:t>Grade 1</a:t>
            </a:r>
          </a:p>
          <a:p>
            <a:pPr lvl="2"/>
            <a:r>
              <a:rPr lang="en-CA" sz="2400" dirty="0" smtClean="0"/>
              <a:t>Students will identify the stages in development of humans (e.g., comparing physical changes from birth to childhood) and other living things</a:t>
            </a:r>
          </a:p>
          <a:p>
            <a:pPr marL="411480" lvl="1" indent="0">
              <a:buNone/>
            </a:pPr>
            <a:r>
              <a:rPr lang="en-CA" sz="2400" dirty="0" smtClean="0"/>
              <a:t>Grade 12</a:t>
            </a:r>
          </a:p>
          <a:p>
            <a:pPr lvl="2"/>
            <a:r>
              <a:rPr lang="en-CA" sz="2400" dirty="0" smtClean="0"/>
              <a:t>Students will describe how society and culture affect individual perceptions and expressions of sexuality</a:t>
            </a:r>
          </a:p>
          <a:p>
            <a:pPr marL="411480" lvl="1" indent="0">
              <a:buNone/>
            </a:pPr>
            <a:endParaRPr lang="en-CA" dirty="0" smtClean="0"/>
          </a:p>
          <a:p>
            <a:pPr marL="411480" lvl="1" indent="0">
              <a:buNone/>
            </a:pPr>
            <a:endParaRPr lang="en-CA" dirty="0" smtClean="0"/>
          </a:p>
          <a:p>
            <a:pPr lvl="1"/>
            <a:endParaRPr lang="en-CA" dirty="0"/>
          </a:p>
          <a:p>
            <a:pPr marL="114300" indent="0">
              <a:buNone/>
            </a:pPr>
            <a:endParaRPr lang="en-CA" dirty="0" smtClean="0"/>
          </a:p>
        </p:txBody>
      </p:sp>
      <p:sp>
        <p:nvSpPr>
          <p:cNvPr id="4" name="Slide Number Placeholder 3"/>
          <p:cNvSpPr>
            <a:spLocks noGrp="1"/>
          </p:cNvSpPr>
          <p:nvPr>
            <p:ph type="sldNum" sz="quarter" idx="12"/>
          </p:nvPr>
        </p:nvSpPr>
        <p:spPr/>
        <p:txBody>
          <a:bodyPr/>
          <a:lstStyle/>
          <a:p>
            <a:fld id="{A313F930-D753-4E81-B9B3-D505EE818FB2}" type="slidenum">
              <a:rPr lang="en-CA" smtClean="0">
                <a:solidFill>
                  <a:prstClr val="black"/>
                </a:solidFill>
              </a:rPr>
              <a:pPr/>
              <a:t>11</a:t>
            </a:fld>
            <a:endParaRPr lang="en-CA">
              <a:solidFill>
                <a:prstClr val="black"/>
              </a:solidFill>
            </a:endParaRPr>
          </a:p>
        </p:txBody>
      </p:sp>
      <p:sp>
        <p:nvSpPr>
          <p:cNvPr id="5" name="Content Placeholder 4"/>
          <p:cNvSpPr>
            <a:spLocks noGrp="1"/>
          </p:cNvSpPr>
          <p:nvPr>
            <p:ph sz="quarter" idx="13"/>
          </p:nvPr>
        </p:nvSpPr>
        <p:spPr/>
        <p:txBody>
          <a:bodyPr/>
          <a:lstStyle/>
          <a:p>
            <a:endParaRPr lang="en-CA"/>
          </a:p>
        </p:txBody>
      </p:sp>
    </p:spTree>
    <p:extLst>
      <p:ext uri="{BB962C8B-B14F-4D97-AF65-F5344CB8AC3E}">
        <p14:creationId xmlns:p14="http://schemas.microsoft.com/office/powerpoint/2010/main" xmlns="" val="3842997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23528" y="188640"/>
            <a:ext cx="8510588" cy="1325563"/>
          </a:xfrm>
        </p:spPr>
        <p:txBody>
          <a:bodyPr>
            <a:normAutofit/>
          </a:bodyPr>
          <a:lstStyle/>
          <a:p>
            <a:r>
              <a:rPr lang="en-CA" altLang="en-US" sz="3200" b="1" dirty="0" smtClean="0"/>
              <a:t>VISION </a:t>
            </a:r>
            <a:endParaRPr lang="en-CA" altLang="en-US" sz="3200" b="1" i="1" dirty="0" smtClean="0"/>
          </a:p>
        </p:txBody>
      </p:sp>
      <p:sp>
        <p:nvSpPr>
          <p:cNvPr id="22531" name="Rectangle 3"/>
          <p:cNvSpPr>
            <a:spLocks noGrp="1" noChangeArrowheads="1"/>
          </p:cNvSpPr>
          <p:nvPr>
            <p:ph type="body" idx="1"/>
          </p:nvPr>
        </p:nvSpPr>
        <p:spPr>
          <a:xfrm>
            <a:off x="-12643" y="1556792"/>
            <a:ext cx="8676456" cy="4422775"/>
          </a:xfrm>
        </p:spPr>
        <p:txBody>
          <a:bodyPr/>
          <a:lstStyle/>
          <a:p>
            <a:pPr algn="ctr">
              <a:buFontTx/>
              <a:buNone/>
            </a:pPr>
            <a:r>
              <a:rPr lang="en-US" altLang="en-US" sz="2400" dirty="0" smtClean="0"/>
              <a:t>The revised health and physical education curriculum is based on the vision that the knowledge and skills acquired in the program will benefit students throughout their lives and help them to </a:t>
            </a:r>
            <a:r>
              <a:rPr lang="en-US" altLang="en-US" sz="2400" b="1" dirty="0" smtClean="0"/>
              <a:t>thrive</a:t>
            </a:r>
            <a:r>
              <a:rPr lang="en-US" altLang="en-US" sz="2400" dirty="0" smtClean="0"/>
              <a:t> in an </a:t>
            </a:r>
            <a:r>
              <a:rPr lang="en-US" altLang="en-US" sz="2400" b="1" dirty="0" smtClean="0"/>
              <a:t>ever-changing world</a:t>
            </a:r>
            <a:r>
              <a:rPr lang="en-US" altLang="en-US" sz="2400" dirty="0" smtClean="0"/>
              <a:t> by enabling them to acquire </a:t>
            </a:r>
            <a:r>
              <a:rPr lang="en-US" altLang="en-US" sz="2400" b="1" dirty="0" smtClean="0"/>
              <a:t>physical and health literacy</a:t>
            </a:r>
            <a:r>
              <a:rPr lang="en-US" altLang="en-US" sz="2400" dirty="0" smtClean="0"/>
              <a:t>, and to develop the </a:t>
            </a:r>
            <a:r>
              <a:rPr lang="en-US" altLang="en-US" sz="2400" b="1" dirty="0" smtClean="0"/>
              <a:t>comprehension, capacity, and commitment</a:t>
            </a:r>
            <a:r>
              <a:rPr lang="en-US" altLang="en-US" sz="2400" dirty="0" smtClean="0"/>
              <a:t> needed to </a:t>
            </a:r>
            <a:r>
              <a:rPr lang="en-US" altLang="en-US" sz="2400" b="1" dirty="0" smtClean="0"/>
              <a:t>lead healthy, active lives </a:t>
            </a:r>
            <a:r>
              <a:rPr lang="en-US" altLang="en-US" sz="2400" dirty="0" smtClean="0"/>
              <a:t>and to</a:t>
            </a:r>
            <a:r>
              <a:rPr lang="en-US" altLang="en-US" sz="2400" b="1" dirty="0" smtClean="0"/>
              <a:t> promote</a:t>
            </a:r>
            <a:r>
              <a:rPr lang="en-US" altLang="en-US" sz="2400" dirty="0" smtClean="0"/>
              <a:t> healthy, active living.</a:t>
            </a:r>
            <a:r>
              <a:rPr lang="en-US" altLang="en-US" dirty="0" smtClean="0"/>
              <a:t> </a:t>
            </a:r>
            <a:endParaRPr lang="en-CA" altLang="en-US" dirty="0" smtClean="0"/>
          </a:p>
        </p:txBody>
      </p:sp>
      <p:sp>
        <p:nvSpPr>
          <p:cNvPr id="22533" name="Text Box 5"/>
          <p:cNvSpPr txBox="1">
            <a:spLocks noChangeArrowheads="1"/>
          </p:cNvSpPr>
          <p:nvPr/>
        </p:nvSpPr>
        <p:spPr bwMode="auto">
          <a:xfrm>
            <a:off x="2411413" y="2997200"/>
            <a:ext cx="32400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pitchFamily="-106" charset="-128"/>
              </a:defRPr>
            </a:lvl1pPr>
            <a:lvl2pPr marL="37931725" indent="-37474525" eaLnBrk="0" hangingPunct="0">
              <a:defRPr sz="2400" b="1">
                <a:solidFill>
                  <a:schemeClr val="tx1"/>
                </a:solidFill>
                <a:latin typeface="Arial" charset="0"/>
                <a:ea typeface="ＭＳ Ｐゴシック" pitchFamily="-106" charset="-128"/>
              </a:defRPr>
            </a:lvl2pPr>
            <a:lvl3pPr eaLnBrk="0" hangingPunct="0">
              <a:defRPr sz="2400" b="1">
                <a:solidFill>
                  <a:schemeClr val="tx1"/>
                </a:solidFill>
                <a:latin typeface="Arial" charset="0"/>
                <a:ea typeface="ＭＳ Ｐゴシック" pitchFamily="-106" charset="-128"/>
              </a:defRPr>
            </a:lvl3pPr>
            <a:lvl4pPr eaLnBrk="0" hangingPunct="0">
              <a:defRPr sz="2400" b="1">
                <a:solidFill>
                  <a:schemeClr val="tx1"/>
                </a:solidFill>
                <a:latin typeface="Arial" charset="0"/>
                <a:ea typeface="ＭＳ Ｐゴシック" pitchFamily="-106" charset="-128"/>
              </a:defRPr>
            </a:lvl4pPr>
            <a:lvl5pPr eaLnBrk="0" hangingPunct="0">
              <a:defRPr sz="2400" b="1">
                <a:solidFill>
                  <a:schemeClr val="tx1"/>
                </a:solidFill>
                <a:latin typeface="Arial" charset="0"/>
                <a:ea typeface="ＭＳ Ｐゴシック" pitchFamily="-106" charset="-128"/>
              </a:defRPr>
            </a:lvl5pPr>
            <a:lvl6pPr marL="457200" eaLnBrk="0" fontAlgn="base" hangingPunct="0">
              <a:spcBef>
                <a:spcPct val="0"/>
              </a:spcBef>
              <a:spcAft>
                <a:spcPct val="0"/>
              </a:spcAft>
              <a:defRPr sz="2400" b="1">
                <a:solidFill>
                  <a:schemeClr val="tx1"/>
                </a:solidFill>
                <a:latin typeface="Arial" charset="0"/>
                <a:ea typeface="ＭＳ Ｐゴシック" pitchFamily="-106" charset="-128"/>
              </a:defRPr>
            </a:lvl6pPr>
            <a:lvl7pPr marL="914400" eaLnBrk="0" fontAlgn="base" hangingPunct="0">
              <a:spcBef>
                <a:spcPct val="0"/>
              </a:spcBef>
              <a:spcAft>
                <a:spcPct val="0"/>
              </a:spcAft>
              <a:defRPr sz="2400" b="1">
                <a:solidFill>
                  <a:schemeClr val="tx1"/>
                </a:solidFill>
                <a:latin typeface="Arial" charset="0"/>
                <a:ea typeface="ＭＳ Ｐゴシック" pitchFamily="-106" charset="-128"/>
              </a:defRPr>
            </a:lvl7pPr>
            <a:lvl8pPr marL="1371600" eaLnBrk="0" fontAlgn="base" hangingPunct="0">
              <a:spcBef>
                <a:spcPct val="0"/>
              </a:spcBef>
              <a:spcAft>
                <a:spcPct val="0"/>
              </a:spcAft>
              <a:defRPr sz="2400" b="1">
                <a:solidFill>
                  <a:schemeClr val="tx1"/>
                </a:solidFill>
                <a:latin typeface="Arial" charset="0"/>
                <a:ea typeface="ＭＳ Ｐゴシック" pitchFamily="-106" charset="-128"/>
              </a:defRPr>
            </a:lvl8pPr>
            <a:lvl9pPr marL="1828800" eaLnBrk="0" fontAlgn="base" hangingPunct="0">
              <a:spcBef>
                <a:spcPct val="0"/>
              </a:spcBef>
              <a:spcAft>
                <a:spcPct val="0"/>
              </a:spcAft>
              <a:defRPr sz="2400" b="1">
                <a:solidFill>
                  <a:schemeClr val="tx1"/>
                </a:solidFill>
                <a:latin typeface="Arial" charset="0"/>
                <a:ea typeface="ＭＳ Ｐゴシック" pitchFamily="-106" charset="-128"/>
              </a:defRPr>
            </a:lvl9pPr>
          </a:lstStyle>
          <a:p>
            <a:pPr eaLnBrk="1" hangingPunct="1">
              <a:spcBef>
                <a:spcPct val="50000"/>
              </a:spcBef>
            </a:pPr>
            <a:endParaRPr lang="en-US" altLang="en-US" sz="1800" b="0"/>
          </a:p>
        </p:txBody>
      </p:sp>
    </p:spTree>
    <p:custDataLst>
      <p:tags r:id="rId1"/>
    </p:custDataLst>
    <p:extLst>
      <p:ext uri="{BB962C8B-B14F-4D97-AF65-F5344CB8AC3E}">
        <p14:creationId xmlns:p14="http://schemas.microsoft.com/office/powerpoint/2010/main" xmlns="" val="2526809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descr="MPj04383690000[1]"/>
          <p:cNvPicPr>
            <a:picLocks noGrp="1" noChangeAspect="1" noChangeArrowheads="1"/>
          </p:cNvPicPr>
          <p:nvPr>
            <p:ph type="body" idx="4294967295"/>
          </p:nvPr>
        </p:nvPicPr>
        <p:blipFill>
          <a:blip r:embed="rId3" cstate="print">
            <a:extLst>
              <a:ext uri="{28A0092B-C50C-407E-A947-70E740481C1C}">
                <a14:useLocalDpi xmlns:a14="http://schemas.microsoft.com/office/drawing/2010/main" xmlns="" val="0"/>
              </a:ext>
            </a:extLst>
          </a:blip>
          <a:srcRect/>
          <a:stretch>
            <a:fillRect/>
          </a:stretch>
        </p:blipFill>
        <p:spPr>
          <a:xfrm>
            <a:off x="-685800" y="-152400"/>
            <a:ext cx="10744200" cy="7135813"/>
          </a:xfrm>
          <a:noFill/>
        </p:spPr>
      </p:pic>
      <p:sp>
        <p:nvSpPr>
          <p:cNvPr id="41987" name="Text Box 8"/>
          <p:cNvSpPr txBox="1">
            <a:spLocks noChangeArrowheads="1"/>
          </p:cNvSpPr>
          <p:nvPr/>
        </p:nvSpPr>
        <p:spPr bwMode="auto">
          <a:xfrm>
            <a:off x="3733800" y="2543175"/>
            <a:ext cx="2590800" cy="167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1">
            <a:spAutoFit/>
          </a:bodyPr>
          <a:lstStyle>
            <a:lvl1pPr>
              <a:defRPr>
                <a:solidFill>
                  <a:schemeClr val="tx1"/>
                </a:solidFill>
                <a:latin typeface="Arial" charset="0"/>
                <a:cs typeface="Arial" charset="0"/>
              </a:defRPr>
            </a:lvl1pPr>
            <a:lvl2pPr marL="37931725" indent="-37474525">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marL="457200" fontAlgn="base">
              <a:spcBef>
                <a:spcPct val="0"/>
              </a:spcBef>
              <a:spcAft>
                <a:spcPct val="0"/>
              </a:spcAft>
              <a:defRPr>
                <a:solidFill>
                  <a:schemeClr val="tx1"/>
                </a:solidFill>
                <a:latin typeface="Arial" charset="0"/>
                <a:cs typeface="Arial" charset="0"/>
              </a:defRPr>
            </a:lvl6pPr>
            <a:lvl7pPr marL="914400" fontAlgn="base">
              <a:spcBef>
                <a:spcPct val="0"/>
              </a:spcBef>
              <a:spcAft>
                <a:spcPct val="0"/>
              </a:spcAft>
              <a:defRPr>
                <a:solidFill>
                  <a:schemeClr val="tx1"/>
                </a:solidFill>
                <a:latin typeface="Arial" charset="0"/>
                <a:cs typeface="Arial" charset="0"/>
              </a:defRPr>
            </a:lvl7pPr>
            <a:lvl8pPr marL="1371600" fontAlgn="base">
              <a:spcBef>
                <a:spcPct val="0"/>
              </a:spcBef>
              <a:spcAft>
                <a:spcPct val="0"/>
              </a:spcAft>
              <a:defRPr>
                <a:solidFill>
                  <a:schemeClr val="tx1"/>
                </a:solidFill>
                <a:latin typeface="Arial" charset="0"/>
                <a:cs typeface="Arial" charset="0"/>
              </a:defRPr>
            </a:lvl8pPr>
            <a:lvl9pPr marL="1828800" fontAlgn="base">
              <a:spcBef>
                <a:spcPct val="0"/>
              </a:spcBef>
              <a:spcAft>
                <a:spcPct val="0"/>
              </a:spcAft>
              <a:defRPr>
                <a:solidFill>
                  <a:schemeClr val="tx1"/>
                </a:solidFill>
                <a:latin typeface="Arial" charset="0"/>
                <a:cs typeface="Arial" charset="0"/>
              </a:defRPr>
            </a:lvl9pPr>
          </a:lstStyle>
          <a:p>
            <a:pPr algn="ctr">
              <a:spcBef>
                <a:spcPct val="50000"/>
              </a:spcBef>
            </a:pPr>
            <a:r>
              <a:rPr lang="en-US" altLang="en-US" sz="2600" b="1">
                <a:latin typeface="Comic Sans MS" pitchFamily="66" charset="0"/>
                <a:ea typeface="ＭＳ Ｐゴシック" pitchFamily="-106" charset="-128"/>
              </a:rPr>
              <a:t>Together we can build healthy active schools.</a:t>
            </a:r>
            <a:endParaRPr lang="en-CA" altLang="en-US" sz="2600" b="1">
              <a:latin typeface="Comic Sans MS" pitchFamily="66" charset="0"/>
              <a:ea typeface="ＭＳ Ｐゴシック" pitchFamily="-106" charset="-128"/>
            </a:endParaRPr>
          </a:p>
        </p:txBody>
      </p:sp>
    </p:spTree>
    <p:extLst>
      <p:ext uri="{BB962C8B-B14F-4D97-AF65-F5344CB8AC3E}">
        <p14:creationId xmlns:p14="http://schemas.microsoft.com/office/powerpoint/2010/main" xmlns="" val="30358025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13F930-D753-4E81-B9B3-D505EE818FB2}" type="slidenum">
              <a:rPr lang="en-CA" smtClean="0">
                <a:solidFill>
                  <a:prstClr val="black"/>
                </a:solidFill>
              </a:rPr>
              <a:pPr/>
              <a:t>2</a:t>
            </a:fld>
            <a:endParaRPr lang="en-CA">
              <a:solidFill>
                <a:prstClr val="black"/>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476672"/>
            <a:ext cx="4302402" cy="5544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4283968" y="911500"/>
            <a:ext cx="4572000" cy="2585323"/>
          </a:xfrm>
          <a:prstGeom prst="rect">
            <a:avLst/>
          </a:prstGeom>
        </p:spPr>
        <p:txBody>
          <a:bodyPr>
            <a:spAutoFit/>
          </a:bodyPr>
          <a:lstStyle/>
          <a:p>
            <a:endParaRPr lang="en-CA" dirty="0"/>
          </a:p>
          <a:p>
            <a:r>
              <a:rPr lang="en-CA" b="1" dirty="0"/>
              <a:t>Growth and Development (1998). </a:t>
            </a:r>
            <a:r>
              <a:rPr lang="en-CA" i="1" dirty="0"/>
              <a:t>The Growth and Development expectations from the 1998 health and physical education curriculum have been included in this interim edition of the document pending further consultation on the expectations related to human development and sexual health that will be included in the final revised curriculum. </a:t>
            </a:r>
            <a:endParaRPr lang="en-CA" dirty="0"/>
          </a:p>
        </p:txBody>
      </p:sp>
    </p:spTree>
    <p:extLst>
      <p:ext uri="{BB962C8B-B14F-4D97-AF65-F5344CB8AC3E}">
        <p14:creationId xmlns:p14="http://schemas.microsoft.com/office/powerpoint/2010/main" xmlns="" val="1673322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1800"/>
            <a:ext cx="9144000" cy="70816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246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576" y="-675456"/>
            <a:ext cx="9997968" cy="77048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71493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smtClean="0"/>
              <a:t>Parent Survey</a:t>
            </a:r>
            <a:endParaRPr lang="en-CA" sz="3200" b="1" dirty="0"/>
          </a:p>
        </p:txBody>
      </p:sp>
      <p:sp>
        <p:nvSpPr>
          <p:cNvPr id="3" name="Content Placeholder 2"/>
          <p:cNvSpPr>
            <a:spLocks noGrp="1"/>
          </p:cNvSpPr>
          <p:nvPr>
            <p:ph idx="1"/>
          </p:nvPr>
        </p:nvSpPr>
        <p:spPr/>
        <p:txBody>
          <a:bodyPr/>
          <a:lstStyle/>
          <a:p>
            <a:r>
              <a:rPr lang="en-CA" dirty="0"/>
              <a:t>Health and </a:t>
            </a:r>
            <a:r>
              <a:rPr lang="en-CA" dirty="0" smtClean="0"/>
              <a:t>Physical </a:t>
            </a:r>
            <a:r>
              <a:rPr lang="en-CA" dirty="0"/>
              <a:t>Education Curriculum, Grades 1−8 </a:t>
            </a:r>
            <a:endParaRPr lang="en-CA" dirty="0" smtClean="0"/>
          </a:p>
          <a:p>
            <a:r>
              <a:rPr lang="en-CA" dirty="0" smtClean="0"/>
              <a:t>October </a:t>
            </a:r>
            <a:r>
              <a:rPr lang="en-CA" dirty="0"/>
              <a:t>30, </a:t>
            </a:r>
            <a:r>
              <a:rPr lang="en-CA" dirty="0" smtClean="0"/>
              <a:t>2014, the Ministry of Education </a:t>
            </a:r>
            <a:r>
              <a:rPr lang="en-CA" dirty="0"/>
              <a:t>noted that one parent from each of the province’s elementary schools will have the opportunity to share their perspectives on the Human Development and Sexual Health Component of the elementary HPE curriculum via an online survey. </a:t>
            </a:r>
          </a:p>
          <a:p>
            <a:endParaRPr lang="en-CA" dirty="0"/>
          </a:p>
        </p:txBody>
      </p:sp>
      <p:sp>
        <p:nvSpPr>
          <p:cNvPr id="4" name="Slide Number Placeholder 3"/>
          <p:cNvSpPr>
            <a:spLocks noGrp="1"/>
          </p:cNvSpPr>
          <p:nvPr>
            <p:ph type="sldNum" sz="quarter" idx="12"/>
          </p:nvPr>
        </p:nvSpPr>
        <p:spPr/>
        <p:txBody>
          <a:bodyPr/>
          <a:lstStyle/>
          <a:p>
            <a:fld id="{A313F930-D753-4E81-B9B3-D505EE818FB2}" type="slidenum">
              <a:rPr lang="en-CA" smtClean="0">
                <a:solidFill>
                  <a:prstClr val="black"/>
                </a:solidFill>
              </a:rPr>
              <a:pPr/>
              <a:t>5</a:t>
            </a:fld>
            <a:endParaRPr lang="en-CA">
              <a:solidFill>
                <a:prstClr val="black"/>
              </a:solidFill>
            </a:endParaRPr>
          </a:p>
        </p:txBody>
      </p:sp>
      <p:sp>
        <p:nvSpPr>
          <p:cNvPr id="5" name="Content Placeholder 4"/>
          <p:cNvSpPr>
            <a:spLocks noGrp="1"/>
          </p:cNvSpPr>
          <p:nvPr>
            <p:ph sz="quarter" idx="13"/>
          </p:nvPr>
        </p:nvSpPr>
        <p:spPr/>
        <p:txBody>
          <a:bodyPr/>
          <a:lstStyle/>
          <a:p>
            <a:endParaRPr lang="en-CA"/>
          </a:p>
        </p:txBody>
      </p:sp>
    </p:spTree>
    <p:extLst>
      <p:ext uri="{BB962C8B-B14F-4D97-AF65-F5344CB8AC3E}">
        <p14:creationId xmlns:p14="http://schemas.microsoft.com/office/powerpoint/2010/main" xmlns="" val="254408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91680" y="548680"/>
            <a:ext cx="5692775" cy="564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xmlns="" val="1885771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516" y="1055394"/>
            <a:ext cx="8640960" cy="4267200"/>
          </a:xfrm>
        </p:spPr>
        <p:txBody>
          <a:bodyPr/>
          <a:lstStyle/>
          <a:p>
            <a:endParaRPr lang="en-CA" dirty="0"/>
          </a:p>
          <a:p>
            <a:r>
              <a:rPr lang="en-CA" sz="3200" b="1" i="1" dirty="0"/>
              <a:t>Growth and development education is more than simply teaching young people about the anatomy and physiology of reproductio</a:t>
            </a:r>
            <a:r>
              <a:rPr lang="en-CA" sz="3200" b="1" dirty="0"/>
              <a:t>n. </a:t>
            </a:r>
            <a:r>
              <a:rPr lang="en-CA" sz="3200" dirty="0" smtClean="0"/>
              <a:t>….sexual </a:t>
            </a:r>
            <a:r>
              <a:rPr lang="en-CA" sz="3200" dirty="0"/>
              <a:t>development, reproductive health, interpersonal relationships, affection, abstinence, body image, and gender roles. </a:t>
            </a:r>
          </a:p>
        </p:txBody>
      </p:sp>
      <p:sp>
        <p:nvSpPr>
          <p:cNvPr id="4" name="Slide Number Placeholder 3"/>
          <p:cNvSpPr>
            <a:spLocks noGrp="1"/>
          </p:cNvSpPr>
          <p:nvPr>
            <p:ph type="sldNum" sz="quarter" idx="12"/>
          </p:nvPr>
        </p:nvSpPr>
        <p:spPr/>
        <p:txBody>
          <a:bodyPr/>
          <a:lstStyle/>
          <a:p>
            <a:fld id="{A313F930-D753-4E81-B9B3-D505EE818FB2}" type="slidenum">
              <a:rPr lang="en-CA" smtClean="0">
                <a:solidFill>
                  <a:prstClr val="black"/>
                </a:solidFill>
              </a:rPr>
              <a:pPr/>
              <a:t>7</a:t>
            </a:fld>
            <a:endParaRPr lang="en-CA">
              <a:solidFill>
                <a:prstClr val="black"/>
              </a:solidFill>
            </a:endParaRPr>
          </a:p>
        </p:txBody>
      </p:sp>
      <p:sp>
        <p:nvSpPr>
          <p:cNvPr id="5" name="Content Placeholder 4"/>
          <p:cNvSpPr>
            <a:spLocks noGrp="1"/>
          </p:cNvSpPr>
          <p:nvPr>
            <p:ph sz="quarter" idx="13"/>
          </p:nvPr>
        </p:nvSpPr>
        <p:spPr/>
        <p:txBody>
          <a:bodyPr/>
          <a:lstStyle/>
          <a:p>
            <a:endParaRPr lang="en-CA" dirty="0"/>
          </a:p>
        </p:txBody>
      </p:sp>
      <p:sp>
        <p:nvSpPr>
          <p:cNvPr id="8" name="Rectangle 7"/>
          <p:cNvSpPr/>
          <p:nvPr/>
        </p:nvSpPr>
        <p:spPr>
          <a:xfrm>
            <a:off x="755576" y="5319216"/>
            <a:ext cx="7560840" cy="584775"/>
          </a:xfrm>
          <a:prstGeom prst="rect">
            <a:avLst/>
          </a:prstGeom>
        </p:spPr>
        <p:txBody>
          <a:bodyPr wrap="square">
            <a:spAutoFit/>
          </a:bodyPr>
          <a:lstStyle/>
          <a:p>
            <a:endParaRPr lang="en-CA" sz="1600" dirty="0"/>
          </a:p>
          <a:p>
            <a:r>
              <a:rPr lang="en-CA" sz="1600" dirty="0"/>
              <a:t>Pg. 35 The Ontario Curriculum Grades 1-8, Health and Physical Education 2010 </a:t>
            </a:r>
          </a:p>
        </p:txBody>
      </p:sp>
    </p:spTree>
    <p:extLst>
      <p:ext uri="{BB962C8B-B14F-4D97-AF65-F5344CB8AC3E}">
        <p14:creationId xmlns:p14="http://schemas.microsoft.com/office/powerpoint/2010/main" xmlns="" val="1525986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b="1" dirty="0"/>
              <a:t>Parents and </a:t>
            </a:r>
            <a:r>
              <a:rPr lang="en-CA" sz="3600" b="1" dirty="0" smtClean="0"/>
              <a:t>Guardians </a:t>
            </a:r>
            <a:r>
              <a:rPr lang="en-CA" sz="3600" b="1" dirty="0"/>
              <a:t>are the </a:t>
            </a:r>
            <a:r>
              <a:rPr lang="en-CA" sz="3600" b="1" dirty="0" smtClean="0"/>
              <a:t>Primary </a:t>
            </a:r>
            <a:r>
              <a:rPr lang="en-CA" sz="3600" b="1" dirty="0"/>
              <a:t>E</a:t>
            </a:r>
            <a:r>
              <a:rPr lang="en-CA" sz="3600" b="1" dirty="0" smtClean="0"/>
              <a:t>ducators </a:t>
            </a:r>
            <a:r>
              <a:rPr lang="en-CA" sz="3600" b="1" dirty="0"/>
              <a:t>of their </a:t>
            </a:r>
            <a:r>
              <a:rPr lang="en-CA" sz="3600" b="1" dirty="0" smtClean="0"/>
              <a:t>Children</a:t>
            </a:r>
            <a:endParaRPr lang="en-CA" b="1" dirty="0"/>
          </a:p>
        </p:txBody>
      </p:sp>
      <p:sp>
        <p:nvSpPr>
          <p:cNvPr id="4" name="Slide Number Placeholder 3"/>
          <p:cNvSpPr>
            <a:spLocks noGrp="1"/>
          </p:cNvSpPr>
          <p:nvPr>
            <p:ph type="sldNum" sz="quarter" idx="12"/>
          </p:nvPr>
        </p:nvSpPr>
        <p:spPr/>
        <p:txBody>
          <a:bodyPr/>
          <a:lstStyle/>
          <a:p>
            <a:fld id="{A313F930-D753-4E81-B9B3-D505EE818FB2}" type="slidenum">
              <a:rPr lang="en-CA" smtClean="0">
                <a:solidFill>
                  <a:prstClr val="black"/>
                </a:solidFill>
              </a:rPr>
              <a:pPr/>
              <a:t>8</a:t>
            </a:fld>
            <a:endParaRPr lang="en-CA">
              <a:solidFill>
                <a:prstClr val="black"/>
              </a:solidFill>
            </a:endParaRPr>
          </a:p>
        </p:txBody>
      </p:sp>
      <p:sp>
        <p:nvSpPr>
          <p:cNvPr id="5" name="Content Placeholder 4"/>
          <p:cNvSpPr>
            <a:spLocks noGrp="1"/>
          </p:cNvSpPr>
          <p:nvPr>
            <p:ph sz="quarter" idx="13"/>
          </p:nvPr>
        </p:nvSpPr>
        <p:spPr/>
        <p:txBody>
          <a:bodyPr/>
          <a:lstStyle/>
          <a:p>
            <a:endParaRPr lang="en-CA"/>
          </a:p>
        </p:txBody>
      </p:sp>
      <p:sp>
        <p:nvSpPr>
          <p:cNvPr id="7" name="Rectangle 6"/>
          <p:cNvSpPr/>
          <p:nvPr/>
        </p:nvSpPr>
        <p:spPr>
          <a:xfrm>
            <a:off x="755576" y="5611603"/>
            <a:ext cx="7560840" cy="584775"/>
          </a:xfrm>
          <a:prstGeom prst="rect">
            <a:avLst/>
          </a:prstGeom>
        </p:spPr>
        <p:txBody>
          <a:bodyPr wrap="square">
            <a:spAutoFit/>
          </a:bodyPr>
          <a:lstStyle/>
          <a:p>
            <a:endParaRPr lang="en-CA" sz="1600" dirty="0"/>
          </a:p>
          <a:p>
            <a:r>
              <a:rPr lang="en-CA" sz="1600" dirty="0"/>
              <a:t>Pg. 35 The Ontario Curriculum Grades 1-8, Health and Physical Education 2010 </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8763" y="1844824"/>
            <a:ext cx="8347075" cy="3509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78334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mbs.dreamstime.com/thumblarge_347/1230229916SogrQr.jpg"/>
          <p:cNvPicPr>
            <a:picLocks noChangeAspect="1" noChangeArrowheads="1"/>
          </p:cNvPicPr>
          <p:nvPr/>
        </p:nvPicPr>
        <p:blipFill>
          <a:blip r:embed="rId2" cstate="print"/>
          <a:srcRect t="6450"/>
          <a:stretch>
            <a:fillRect/>
          </a:stretch>
        </p:blipFill>
        <p:spPr bwMode="auto">
          <a:xfrm>
            <a:off x="395536" y="1370046"/>
            <a:ext cx="8136904" cy="5309438"/>
          </a:xfrm>
          <a:prstGeom prst="rect">
            <a:avLst/>
          </a:prstGeom>
          <a:noFill/>
        </p:spPr>
      </p:pic>
      <p:sp>
        <p:nvSpPr>
          <p:cNvPr id="2" name="Title 1"/>
          <p:cNvSpPr>
            <a:spLocks noGrp="1"/>
          </p:cNvSpPr>
          <p:nvPr>
            <p:ph type="ctrTitle"/>
          </p:nvPr>
        </p:nvSpPr>
        <p:spPr>
          <a:xfrm>
            <a:off x="717738" y="188640"/>
            <a:ext cx="7772400" cy="1470025"/>
          </a:xfrm>
        </p:spPr>
        <p:txBody>
          <a:bodyPr>
            <a:normAutofit/>
          </a:bodyPr>
          <a:lstStyle/>
          <a:p>
            <a:r>
              <a:rPr lang="en-CA" sz="3200" b="1" dirty="0" smtClean="0">
                <a:latin typeface="Myriad Pro" pitchFamily="34" charset="0"/>
              </a:rPr>
              <a:t>Teaching Growth &amp; Development in Health &amp; Physical Education</a:t>
            </a:r>
            <a:r>
              <a:rPr lang="en-CA" sz="3200" b="1" i="1" dirty="0">
                <a:solidFill>
                  <a:prstClr val="black"/>
                </a:solidFill>
                <a:latin typeface="Myriad Pro" pitchFamily="34" charset="0"/>
              </a:rPr>
              <a:t> </a:t>
            </a:r>
            <a:endParaRPr lang="en-CA" sz="3200" b="1" dirty="0">
              <a:latin typeface="Myriad Pro" pitchFamily="34" charset="0"/>
            </a:endParaRPr>
          </a:p>
        </p:txBody>
      </p:sp>
    </p:spTree>
    <p:extLst>
      <p:ext uri="{BB962C8B-B14F-4D97-AF65-F5344CB8AC3E}">
        <p14:creationId xmlns:p14="http://schemas.microsoft.com/office/powerpoint/2010/main" xmlns="" val="965092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4,2051980113,C:\Documents and Settings\wireless\Desktop\HPE Implementation_Making Connections\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3,2051980113,C:\Documents and Settings\wireless\Desktop\HPE Implementation_Making Connections\Media.ppcx"/>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DSB">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TDSB">
      <a:majorFont>
        <a:latin typeface="Myriad Pro"/>
        <a:ea typeface=""/>
        <a:cs typeface=""/>
      </a:majorFont>
      <a:minorFont>
        <a:latin typeface="Myriad Pro"/>
        <a:ea typeface=""/>
        <a:cs typeface=""/>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TDSB">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TDSB">
      <a:majorFont>
        <a:latin typeface="Myriad Pro"/>
        <a:ea typeface=""/>
        <a:cs typeface=""/>
      </a:majorFont>
      <a:minorFont>
        <a:latin typeface="Myriad Pro"/>
        <a:ea typeface=""/>
        <a:cs typeface=""/>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479</Words>
  <Application>Microsoft Office PowerPoint</Application>
  <PresentationFormat>On-screen Show (4:3)</PresentationFormat>
  <Paragraphs>51</Paragraphs>
  <Slides>13</Slides>
  <Notes>3</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TDSB</vt:lpstr>
      <vt:lpstr>1_TDSB</vt:lpstr>
      <vt:lpstr>Office Theme</vt:lpstr>
      <vt:lpstr>Slide 1</vt:lpstr>
      <vt:lpstr>Slide 2</vt:lpstr>
      <vt:lpstr>Slide 3</vt:lpstr>
      <vt:lpstr>Slide 4</vt:lpstr>
      <vt:lpstr>Parent Survey</vt:lpstr>
      <vt:lpstr>Slide 6</vt:lpstr>
      <vt:lpstr>Slide 7</vt:lpstr>
      <vt:lpstr>Parents and Guardians are the Primary Educators of their Children</vt:lpstr>
      <vt:lpstr>Teaching Growth &amp; Development in Health &amp; Physical Education </vt:lpstr>
      <vt:lpstr>Curriculum Expectations</vt:lpstr>
      <vt:lpstr>Curriculum Expectations</vt:lpstr>
      <vt:lpstr>VISION </vt:lpstr>
      <vt:lpstr>Slide 13</vt:lpstr>
    </vt:vector>
  </TitlesOfParts>
  <Company>Toronto District School Board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Kourtis, George</dc:creator>
  <cp:lastModifiedBy>TDSB Work</cp:lastModifiedBy>
  <cp:revision>13</cp:revision>
  <cp:lastPrinted>2015-01-12T19:16:13Z</cp:lastPrinted>
  <dcterms:created xsi:type="dcterms:W3CDTF">2015-01-12T04:53:09Z</dcterms:created>
  <dcterms:modified xsi:type="dcterms:W3CDTF">2015-01-14T20:49:49Z</dcterms:modified>
</cp:coreProperties>
</file>